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9" r:id="rId2"/>
    <p:sldId id="295" r:id="rId3"/>
    <p:sldId id="282" r:id="rId4"/>
    <p:sldId id="283" r:id="rId5"/>
    <p:sldId id="284" r:id="rId6"/>
    <p:sldId id="285" r:id="rId7"/>
    <p:sldId id="257" r:id="rId8"/>
    <p:sldId id="260" r:id="rId9"/>
    <p:sldId id="261" r:id="rId10"/>
    <p:sldId id="296" r:id="rId11"/>
    <p:sldId id="262" r:id="rId12"/>
    <p:sldId id="270" r:id="rId13"/>
    <p:sldId id="294" r:id="rId14"/>
    <p:sldId id="272" r:id="rId15"/>
    <p:sldId id="273" r:id="rId16"/>
    <p:sldId id="276" r:id="rId17"/>
    <p:sldId id="280" r:id="rId18"/>
    <p:sldId id="287" r:id="rId19"/>
    <p:sldId id="290" r:id="rId20"/>
    <p:sldId id="292" r:id="rId21"/>
    <p:sldId id="267" r:id="rId22"/>
    <p:sldId id="291" r:id="rId23"/>
    <p:sldId id="269" r:id="rId24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9FF"/>
    <a:srgbClr val="37BCFF"/>
    <a:srgbClr val="4BC3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6" autoAdjust="0"/>
    <p:restoredTop sz="89028" autoAdjust="0"/>
  </p:normalViewPr>
  <p:slideViewPr>
    <p:cSldViewPr>
      <p:cViewPr varScale="1">
        <p:scale>
          <a:sx n="65" d="100"/>
          <a:sy n="65" d="100"/>
        </p:scale>
        <p:origin x="48" y="8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307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3185BF-A00B-413E-8A37-0339F18D59BD}" type="doc">
      <dgm:prSet loTypeId="urn:microsoft.com/office/officeart/2005/8/layout/orgChart1" loCatId="hierarchy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de-DE"/>
        </a:p>
      </dgm:t>
    </dgm:pt>
    <dgm:pt modelId="{BF6549B2-C600-4453-AB31-0888036F9314}">
      <dgm:prSet phldrT="[Text]"/>
      <dgm:spPr/>
      <dgm:t>
        <a:bodyPr/>
        <a:lstStyle/>
        <a:p>
          <a:r>
            <a:rPr lang="de-DE" dirty="0"/>
            <a:t>Bundes ÖH</a:t>
          </a:r>
        </a:p>
      </dgm:t>
    </dgm:pt>
    <dgm:pt modelId="{1E3845EF-BCA0-40E6-930F-14DCE8292E95}" type="parTrans" cxnId="{D1BC52D3-45D5-4E65-93D6-B8F25B433EA0}">
      <dgm:prSet/>
      <dgm:spPr/>
      <dgm:t>
        <a:bodyPr/>
        <a:lstStyle/>
        <a:p>
          <a:endParaRPr lang="de-DE"/>
        </a:p>
      </dgm:t>
    </dgm:pt>
    <dgm:pt modelId="{97435E4D-7BAB-4E5A-94EF-07648562A55E}" type="sibTrans" cxnId="{D1BC52D3-45D5-4E65-93D6-B8F25B433EA0}">
      <dgm:prSet/>
      <dgm:spPr/>
      <dgm:t>
        <a:bodyPr/>
        <a:lstStyle/>
        <a:p>
          <a:endParaRPr lang="de-DE"/>
        </a:p>
      </dgm:t>
    </dgm:pt>
    <dgm:pt modelId="{C41BA1E7-820A-4A08-84FA-739A799A4424}" type="asst">
      <dgm:prSet phldrT="[Text]"/>
      <dgm:spPr/>
      <dgm:t>
        <a:bodyPr/>
        <a:lstStyle/>
        <a:p>
          <a:r>
            <a:rPr lang="de-DE" dirty="0"/>
            <a:t>ÖH Salzburg</a:t>
          </a:r>
        </a:p>
      </dgm:t>
    </dgm:pt>
    <dgm:pt modelId="{8055E757-3361-48C5-BB55-04AC11031090}" type="parTrans" cxnId="{3D1E7125-03C4-4972-B155-1D1131B8B671}">
      <dgm:prSet/>
      <dgm:spPr/>
      <dgm:t>
        <a:bodyPr/>
        <a:lstStyle/>
        <a:p>
          <a:endParaRPr lang="de-DE"/>
        </a:p>
      </dgm:t>
    </dgm:pt>
    <dgm:pt modelId="{E107EC2D-D2B0-4715-BFAD-7F6E921DBF22}" type="sibTrans" cxnId="{3D1E7125-03C4-4972-B155-1D1131B8B671}">
      <dgm:prSet/>
      <dgm:spPr/>
      <dgm:t>
        <a:bodyPr/>
        <a:lstStyle/>
        <a:p>
          <a:endParaRPr lang="de-DE"/>
        </a:p>
      </dgm:t>
    </dgm:pt>
    <dgm:pt modelId="{D5DFF2F4-7A15-4614-8C84-A6295A2135B7}" type="asst">
      <dgm:prSet phldrT="[Text]"/>
      <dgm:spPr/>
      <dgm:t>
        <a:bodyPr/>
        <a:lstStyle/>
        <a:p>
          <a:r>
            <a:rPr lang="de-DE" dirty="0"/>
            <a:t>ÖH Linz</a:t>
          </a:r>
        </a:p>
      </dgm:t>
    </dgm:pt>
    <dgm:pt modelId="{3A01478C-4C18-4EE8-964C-F579C7418CAB}" type="parTrans" cxnId="{ADAABA8A-79FF-4A59-887D-22792BAA6565}">
      <dgm:prSet/>
      <dgm:spPr/>
      <dgm:t>
        <a:bodyPr/>
        <a:lstStyle/>
        <a:p>
          <a:endParaRPr lang="de-DE"/>
        </a:p>
      </dgm:t>
    </dgm:pt>
    <dgm:pt modelId="{93A14A46-BD39-4D27-945E-6088272D55D6}" type="sibTrans" cxnId="{ADAABA8A-79FF-4A59-887D-22792BAA6565}">
      <dgm:prSet/>
      <dgm:spPr/>
      <dgm:t>
        <a:bodyPr/>
        <a:lstStyle/>
        <a:p>
          <a:endParaRPr lang="de-DE"/>
        </a:p>
      </dgm:t>
    </dgm:pt>
    <dgm:pt modelId="{7C5AADE3-79BC-4A6B-94EE-B631792DD67D}" type="asst">
      <dgm:prSet phldrT="[Text]"/>
      <dgm:spPr/>
      <dgm:t>
        <a:bodyPr/>
        <a:lstStyle/>
        <a:p>
          <a:r>
            <a:rPr lang="de-DE" dirty="0"/>
            <a:t>Etc...</a:t>
          </a:r>
        </a:p>
      </dgm:t>
    </dgm:pt>
    <dgm:pt modelId="{057CC26A-D0B8-4CE5-B063-EDBDD53B6292}" type="parTrans" cxnId="{5FE0329C-B187-4ADE-86F0-15942922553A}">
      <dgm:prSet/>
      <dgm:spPr/>
      <dgm:t>
        <a:bodyPr/>
        <a:lstStyle/>
        <a:p>
          <a:endParaRPr lang="de-DE"/>
        </a:p>
      </dgm:t>
    </dgm:pt>
    <dgm:pt modelId="{E530B351-65BD-4552-A917-33742C67B385}" type="sibTrans" cxnId="{5FE0329C-B187-4ADE-86F0-15942922553A}">
      <dgm:prSet/>
      <dgm:spPr/>
      <dgm:t>
        <a:bodyPr/>
        <a:lstStyle/>
        <a:p>
          <a:endParaRPr lang="de-DE"/>
        </a:p>
      </dgm:t>
    </dgm:pt>
    <dgm:pt modelId="{88C924F7-897D-46B4-BE75-05C30C9A3795}" type="asst">
      <dgm:prSet phldrT="[Text]"/>
      <dgm:spPr/>
      <dgm:t>
        <a:bodyPr/>
        <a:lstStyle/>
        <a:p>
          <a:r>
            <a:rPr lang="de-DE" dirty="0"/>
            <a:t>FV KGW</a:t>
          </a:r>
        </a:p>
      </dgm:t>
    </dgm:pt>
    <dgm:pt modelId="{8A6C5F23-AFC2-4DD8-9433-93D3DB2A31A9}" type="parTrans" cxnId="{D274074A-2374-4DCA-8574-862079479DA2}">
      <dgm:prSet/>
      <dgm:spPr/>
      <dgm:t>
        <a:bodyPr/>
        <a:lstStyle/>
        <a:p>
          <a:endParaRPr lang="de-DE"/>
        </a:p>
      </dgm:t>
    </dgm:pt>
    <dgm:pt modelId="{F676E958-D9BA-4A28-B9B9-07F3A16C82EC}" type="sibTrans" cxnId="{D274074A-2374-4DCA-8574-862079479DA2}">
      <dgm:prSet/>
      <dgm:spPr/>
      <dgm:t>
        <a:bodyPr/>
        <a:lstStyle/>
        <a:p>
          <a:endParaRPr lang="de-DE"/>
        </a:p>
      </dgm:t>
    </dgm:pt>
    <dgm:pt modelId="{C3A92760-CDC1-442D-9959-5D35D2CC8689}" type="asst">
      <dgm:prSet phldrT="[Text]"/>
      <dgm:spPr/>
      <dgm:t>
        <a:bodyPr/>
        <a:lstStyle/>
        <a:p>
          <a:r>
            <a:rPr lang="de-DE" dirty="0"/>
            <a:t>FV …</a:t>
          </a:r>
        </a:p>
      </dgm:t>
    </dgm:pt>
    <dgm:pt modelId="{A3DD87EC-1CB0-450C-942F-8BB5B2BF60B0}" type="parTrans" cxnId="{53E19166-1AA8-42BA-857A-B7F5CD5C40E4}">
      <dgm:prSet/>
      <dgm:spPr/>
      <dgm:t>
        <a:bodyPr/>
        <a:lstStyle/>
        <a:p>
          <a:endParaRPr lang="de-DE"/>
        </a:p>
      </dgm:t>
    </dgm:pt>
    <dgm:pt modelId="{6609D266-184B-4EC1-95B1-428967EDC0CC}" type="sibTrans" cxnId="{53E19166-1AA8-42BA-857A-B7F5CD5C40E4}">
      <dgm:prSet/>
      <dgm:spPr/>
      <dgm:t>
        <a:bodyPr/>
        <a:lstStyle/>
        <a:p>
          <a:endParaRPr lang="de-DE"/>
        </a:p>
      </dgm:t>
    </dgm:pt>
    <dgm:pt modelId="{0DADC170-5209-4A7B-82CF-22B43BF05B6A}" type="asst">
      <dgm:prSet/>
      <dgm:spPr/>
      <dgm:t>
        <a:bodyPr/>
        <a:lstStyle/>
        <a:p>
          <a:r>
            <a:rPr lang="de-DE" dirty="0"/>
            <a:t>STV…</a:t>
          </a:r>
        </a:p>
      </dgm:t>
    </dgm:pt>
    <dgm:pt modelId="{DE846E00-55B0-4A1E-AC3A-AF07352AD86A}" type="parTrans" cxnId="{43A68A2E-D987-4750-947B-CC002EF44D1E}">
      <dgm:prSet/>
      <dgm:spPr/>
      <dgm:t>
        <a:bodyPr/>
        <a:lstStyle/>
        <a:p>
          <a:endParaRPr lang="de-DE"/>
        </a:p>
      </dgm:t>
    </dgm:pt>
    <dgm:pt modelId="{33ED57D7-0021-40F4-9FE9-9D2BF167B139}" type="sibTrans" cxnId="{43A68A2E-D987-4750-947B-CC002EF44D1E}">
      <dgm:prSet/>
      <dgm:spPr/>
      <dgm:t>
        <a:bodyPr/>
        <a:lstStyle/>
        <a:p>
          <a:endParaRPr lang="de-DE"/>
        </a:p>
      </dgm:t>
    </dgm:pt>
    <dgm:pt modelId="{CFD9204E-B76D-4419-8560-A6BFBC31FCFB}" type="asst">
      <dgm:prSet/>
      <dgm:spPr/>
      <dgm:t>
        <a:bodyPr/>
        <a:lstStyle/>
        <a:p>
          <a:r>
            <a:rPr lang="de-DE" dirty="0"/>
            <a:t>STV  Lehramt</a:t>
          </a:r>
        </a:p>
      </dgm:t>
    </dgm:pt>
    <dgm:pt modelId="{CC1BBE8B-72FA-4422-BB50-5F28444822E7}" type="parTrans" cxnId="{E2F15D3F-B30B-405F-B5C2-598232544D16}">
      <dgm:prSet/>
      <dgm:spPr/>
      <dgm:t>
        <a:bodyPr/>
        <a:lstStyle/>
        <a:p>
          <a:endParaRPr lang="en-US"/>
        </a:p>
      </dgm:t>
    </dgm:pt>
    <dgm:pt modelId="{4A952E49-B0D7-42ED-9BC8-39E39980CA89}" type="sibTrans" cxnId="{E2F15D3F-B30B-405F-B5C2-598232544D16}">
      <dgm:prSet/>
      <dgm:spPr/>
      <dgm:t>
        <a:bodyPr/>
        <a:lstStyle/>
        <a:p>
          <a:endParaRPr lang="en-US"/>
        </a:p>
      </dgm:t>
    </dgm:pt>
    <dgm:pt modelId="{9818EB2E-1E09-4710-B6C6-42AF6850F1DF}" type="asst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b="1" dirty="0"/>
            <a:t>STV Anglistik und Amerikanistik</a:t>
          </a:r>
        </a:p>
      </dgm:t>
    </dgm:pt>
    <dgm:pt modelId="{FB2E8B62-161B-4C2A-BD66-B3C62D000EA0}" type="parTrans" cxnId="{44E2F1F2-336D-4FB1-9FEA-AA913CD21376}">
      <dgm:prSet/>
      <dgm:spPr/>
      <dgm:t>
        <a:bodyPr/>
        <a:lstStyle/>
        <a:p>
          <a:endParaRPr lang="en-US"/>
        </a:p>
      </dgm:t>
    </dgm:pt>
    <dgm:pt modelId="{396F4CE3-47F3-41F5-9DC4-48DBBF50C789}" type="sibTrans" cxnId="{44E2F1F2-336D-4FB1-9FEA-AA913CD21376}">
      <dgm:prSet/>
      <dgm:spPr/>
      <dgm:t>
        <a:bodyPr/>
        <a:lstStyle/>
        <a:p>
          <a:endParaRPr lang="en-US"/>
        </a:p>
      </dgm:t>
    </dgm:pt>
    <dgm:pt modelId="{9CDE2AFA-D7DF-40F7-9FC4-431750F6376A}" type="pres">
      <dgm:prSet presAssocID="{DF3185BF-A00B-413E-8A37-0339F18D59B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B3ADE3-E057-482A-9E0E-3603A4AED209}" type="pres">
      <dgm:prSet presAssocID="{BF6549B2-C600-4453-AB31-0888036F9314}" presName="hierRoot1" presStyleCnt="0">
        <dgm:presLayoutVars>
          <dgm:hierBranch val="init"/>
        </dgm:presLayoutVars>
      </dgm:prSet>
      <dgm:spPr/>
    </dgm:pt>
    <dgm:pt modelId="{DA74DE44-FABA-4B97-BBE6-151230CDF97D}" type="pres">
      <dgm:prSet presAssocID="{BF6549B2-C600-4453-AB31-0888036F9314}" presName="rootComposite1" presStyleCnt="0"/>
      <dgm:spPr/>
    </dgm:pt>
    <dgm:pt modelId="{5235A54D-93C5-41F3-9D2E-24DF2C310E30}" type="pres">
      <dgm:prSet presAssocID="{BF6549B2-C600-4453-AB31-0888036F9314}" presName="rootText1" presStyleLbl="node0" presStyleIdx="0" presStyleCnt="1" custScaleX="132740" custScaleY="96473" custLinFactX="-36905" custLinFactNeighborX="-100000" custLinFactNeighborY="1625">
        <dgm:presLayoutVars>
          <dgm:chPref val="3"/>
        </dgm:presLayoutVars>
      </dgm:prSet>
      <dgm:spPr/>
    </dgm:pt>
    <dgm:pt modelId="{ADDF7E74-6CAB-4D38-A569-F5871C08DEEC}" type="pres">
      <dgm:prSet presAssocID="{BF6549B2-C600-4453-AB31-0888036F9314}" presName="rootConnector1" presStyleLbl="node1" presStyleIdx="0" presStyleCnt="0"/>
      <dgm:spPr/>
    </dgm:pt>
    <dgm:pt modelId="{29F7394F-E0FD-4FDA-9ED1-636EC8FB243B}" type="pres">
      <dgm:prSet presAssocID="{BF6549B2-C600-4453-AB31-0888036F9314}" presName="hierChild2" presStyleCnt="0"/>
      <dgm:spPr/>
    </dgm:pt>
    <dgm:pt modelId="{2A3185CD-EAAF-413E-93EA-3163778EFA7B}" type="pres">
      <dgm:prSet presAssocID="{BF6549B2-C600-4453-AB31-0888036F9314}" presName="hierChild3" presStyleCnt="0"/>
      <dgm:spPr/>
    </dgm:pt>
    <dgm:pt modelId="{B315ACFF-0121-4C36-A13D-EC6A7BA08F1F}" type="pres">
      <dgm:prSet presAssocID="{8055E757-3361-48C5-BB55-04AC11031090}" presName="Name111" presStyleLbl="parChTrans1D2" presStyleIdx="0" presStyleCnt="3"/>
      <dgm:spPr/>
    </dgm:pt>
    <dgm:pt modelId="{74053A6D-046B-46B4-B7B7-41F776415630}" type="pres">
      <dgm:prSet presAssocID="{C41BA1E7-820A-4A08-84FA-739A799A4424}" presName="hierRoot3" presStyleCnt="0">
        <dgm:presLayoutVars>
          <dgm:hierBranch val="init"/>
        </dgm:presLayoutVars>
      </dgm:prSet>
      <dgm:spPr/>
    </dgm:pt>
    <dgm:pt modelId="{2680585E-1789-4B5B-A87C-982C0D197543}" type="pres">
      <dgm:prSet presAssocID="{C41BA1E7-820A-4A08-84FA-739A799A4424}" presName="rootComposite3" presStyleCnt="0"/>
      <dgm:spPr/>
    </dgm:pt>
    <dgm:pt modelId="{C3B57124-5E2A-4D02-A1A3-A925A1BCF7AF}" type="pres">
      <dgm:prSet presAssocID="{C41BA1E7-820A-4A08-84FA-739A799A4424}" presName="rootText3" presStyleLbl="asst1" presStyleIdx="0" presStyleCnt="8" custLinFactNeighborX="-1210" custLinFactNeighborY="24095">
        <dgm:presLayoutVars>
          <dgm:chPref val="3"/>
        </dgm:presLayoutVars>
      </dgm:prSet>
      <dgm:spPr/>
    </dgm:pt>
    <dgm:pt modelId="{0A198C04-B16B-4CFC-B0FF-CB5B27CD9F82}" type="pres">
      <dgm:prSet presAssocID="{C41BA1E7-820A-4A08-84FA-739A799A4424}" presName="rootConnector3" presStyleLbl="asst1" presStyleIdx="0" presStyleCnt="8"/>
      <dgm:spPr/>
    </dgm:pt>
    <dgm:pt modelId="{E5C468EB-1158-4C2F-912F-F3F7EC9BE98B}" type="pres">
      <dgm:prSet presAssocID="{C41BA1E7-820A-4A08-84FA-739A799A4424}" presName="hierChild6" presStyleCnt="0"/>
      <dgm:spPr/>
    </dgm:pt>
    <dgm:pt modelId="{1EF2B380-8FC0-4B50-8550-B5E0110CA4CB}" type="pres">
      <dgm:prSet presAssocID="{C41BA1E7-820A-4A08-84FA-739A799A4424}" presName="hierChild7" presStyleCnt="0"/>
      <dgm:spPr/>
    </dgm:pt>
    <dgm:pt modelId="{E760A90A-C437-4BB4-9501-350433BAE8D4}" type="pres">
      <dgm:prSet presAssocID="{8A6C5F23-AFC2-4DD8-9433-93D3DB2A31A9}" presName="Name111" presStyleLbl="parChTrans1D3" presStyleIdx="0" presStyleCnt="2"/>
      <dgm:spPr/>
    </dgm:pt>
    <dgm:pt modelId="{3A853A61-47C0-4731-9E8F-E0E0EDD9B9CB}" type="pres">
      <dgm:prSet presAssocID="{88C924F7-897D-46B4-BE75-05C30C9A3795}" presName="hierRoot3" presStyleCnt="0">
        <dgm:presLayoutVars>
          <dgm:hierBranch val="init"/>
        </dgm:presLayoutVars>
      </dgm:prSet>
      <dgm:spPr/>
    </dgm:pt>
    <dgm:pt modelId="{8A731983-DD7A-4BCF-94BD-72BFABDA41AC}" type="pres">
      <dgm:prSet presAssocID="{88C924F7-897D-46B4-BE75-05C30C9A3795}" presName="rootComposite3" presStyleCnt="0"/>
      <dgm:spPr/>
    </dgm:pt>
    <dgm:pt modelId="{D9CCEC78-9501-40D7-AC8D-D07CC989B89B}" type="pres">
      <dgm:prSet presAssocID="{88C924F7-897D-46B4-BE75-05C30C9A3795}" presName="rootText3" presStyleLbl="asst1" presStyleIdx="1" presStyleCnt="8" custLinFactNeighborX="-16894" custLinFactNeighborY="44224">
        <dgm:presLayoutVars>
          <dgm:chPref val="3"/>
        </dgm:presLayoutVars>
      </dgm:prSet>
      <dgm:spPr/>
    </dgm:pt>
    <dgm:pt modelId="{46D45F08-2E78-47D3-B88A-D2F17261D7A6}" type="pres">
      <dgm:prSet presAssocID="{88C924F7-897D-46B4-BE75-05C30C9A3795}" presName="rootConnector3" presStyleLbl="asst1" presStyleIdx="1" presStyleCnt="8"/>
      <dgm:spPr/>
    </dgm:pt>
    <dgm:pt modelId="{245F0CFF-DEBA-455A-AA83-477EA2DDF525}" type="pres">
      <dgm:prSet presAssocID="{88C924F7-897D-46B4-BE75-05C30C9A3795}" presName="hierChild6" presStyleCnt="0"/>
      <dgm:spPr/>
    </dgm:pt>
    <dgm:pt modelId="{EDE760FC-7C25-4714-9315-130F6B760492}" type="pres">
      <dgm:prSet presAssocID="{88C924F7-897D-46B4-BE75-05C30C9A3795}" presName="hierChild7" presStyleCnt="0"/>
      <dgm:spPr/>
    </dgm:pt>
    <dgm:pt modelId="{45526F68-AB9E-47FA-AF7B-3823F84780EE}" type="pres">
      <dgm:prSet presAssocID="{DE846E00-55B0-4A1E-AC3A-AF07352AD86A}" presName="Name111" presStyleLbl="parChTrans1D4" presStyleIdx="0" presStyleCnt="3"/>
      <dgm:spPr/>
    </dgm:pt>
    <dgm:pt modelId="{3015F5A5-88EC-4073-8F40-31D0BA819159}" type="pres">
      <dgm:prSet presAssocID="{0DADC170-5209-4A7B-82CF-22B43BF05B6A}" presName="hierRoot3" presStyleCnt="0">
        <dgm:presLayoutVars>
          <dgm:hierBranch val="init"/>
        </dgm:presLayoutVars>
      </dgm:prSet>
      <dgm:spPr/>
    </dgm:pt>
    <dgm:pt modelId="{CB2195D9-65C7-4756-80E1-CF632EC835C6}" type="pres">
      <dgm:prSet presAssocID="{0DADC170-5209-4A7B-82CF-22B43BF05B6A}" presName="rootComposite3" presStyleCnt="0"/>
      <dgm:spPr/>
    </dgm:pt>
    <dgm:pt modelId="{4E7F6A4B-34A2-4541-BB89-99C280EFA6E6}" type="pres">
      <dgm:prSet presAssocID="{0DADC170-5209-4A7B-82CF-22B43BF05B6A}" presName="rootText3" presStyleLbl="asst1" presStyleIdx="2" presStyleCnt="8" custLinFactNeighborX="52598" custLinFactNeighborY="93421">
        <dgm:presLayoutVars>
          <dgm:chPref val="3"/>
        </dgm:presLayoutVars>
      </dgm:prSet>
      <dgm:spPr/>
    </dgm:pt>
    <dgm:pt modelId="{C8F51826-C106-407B-B2CB-5A49AF8F080D}" type="pres">
      <dgm:prSet presAssocID="{0DADC170-5209-4A7B-82CF-22B43BF05B6A}" presName="rootConnector3" presStyleLbl="asst1" presStyleIdx="2" presStyleCnt="8"/>
      <dgm:spPr/>
    </dgm:pt>
    <dgm:pt modelId="{B9537064-DCA4-49EE-B12F-9F5812A6EF1C}" type="pres">
      <dgm:prSet presAssocID="{0DADC170-5209-4A7B-82CF-22B43BF05B6A}" presName="hierChild6" presStyleCnt="0"/>
      <dgm:spPr/>
    </dgm:pt>
    <dgm:pt modelId="{1574EDA9-649D-45CA-A925-272AA4928576}" type="pres">
      <dgm:prSet presAssocID="{0DADC170-5209-4A7B-82CF-22B43BF05B6A}" presName="hierChild7" presStyleCnt="0"/>
      <dgm:spPr/>
    </dgm:pt>
    <dgm:pt modelId="{E218B102-1FA1-46EB-86F5-03EFC623E312}" type="pres">
      <dgm:prSet presAssocID="{FB2E8B62-161B-4C2A-BD66-B3C62D000EA0}" presName="Name111" presStyleLbl="parChTrans1D4" presStyleIdx="1" presStyleCnt="3"/>
      <dgm:spPr/>
    </dgm:pt>
    <dgm:pt modelId="{9F49C7D5-16D3-474C-99E6-58D5746FA2E1}" type="pres">
      <dgm:prSet presAssocID="{9818EB2E-1E09-4710-B6C6-42AF6850F1DF}" presName="hierRoot3" presStyleCnt="0">
        <dgm:presLayoutVars>
          <dgm:hierBranch val="init"/>
        </dgm:presLayoutVars>
      </dgm:prSet>
      <dgm:spPr/>
    </dgm:pt>
    <dgm:pt modelId="{2AE2044E-83CC-4705-8915-40597962F272}" type="pres">
      <dgm:prSet presAssocID="{9818EB2E-1E09-4710-B6C6-42AF6850F1DF}" presName="rootComposite3" presStyleCnt="0"/>
      <dgm:spPr/>
    </dgm:pt>
    <dgm:pt modelId="{8AB0363D-31FE-4016-9336-1A76AD889F81}" type="pres">
      <dgm:prSet presAssocID="{9818EB2E-1E09-4710-B6C6-42AF6850F1DF}" presName="rootText3" presStyleLbl="asst1" presStyleIdx="3" presStyleCnt="8" custScaleX="149702" custScaleY="199406" custLinFactNeighborX="-37977" custLinFactNeighborY="83295">
        <dgm:presLayoutVars>
          <dgm:chPref val="3"/>
        </dgm:presLayoutVars>
      </dgm:prSet>
      <dgm:spPr/>
    </dgm:pt>
    <dgm:pt modelId="{0E4050F2-1325-4F5D-B796-73082A69C4A7}" type="pres">
      <dgm:prSet presAssocID="{9818EB2E-1E09-4710-B6C6-42AF6850F1DF}" presName="rootConnector3" presStyleLbl="asst1" presStyleIdx="3" presStyleCnt="8"/>
      <dgm:spPr/>
    </dgm:pt>
    <dgm:pt modelId="{3E42D776-CAA2-4650-B94D-2F8B8903491A}" type="pres">
      <dgm:prSet presAssocID="{9818EB2E-1E09-4710-B6C6-42AF6850F1DF}" presName="hierChild6" presStyleCnt="0"/>
      <dgm:spPr/>
    </dgm:pt>
    <dgm:pt modelId="{41550087-F791-4935-ABDC-67C2F41437B2}" type="pres">
      <dgm:prSet presAssocID="{9818EB2E-1E09-4710-B6C6-42AF6850F1DF}" presName="hierChild7" presStyleCnt="0"/>
      <dgm:spPr/>
    </dgm:pt>
    <dgm:pt modelId="{0EDE5276-545C-4CB5-81D5-8F08DEFB1D8A}" type="pres">
      <dgm:prSet presAssocID="{CC1BBE8B-72FA-4422-BB50-5F28444822E7}" presName="Name111" presStyleLbl="parChTrans1D4" presStyleIdx="2" presStyleCnt="3"/>
      <dgm:spPr/>
    </dgm:pt>
    <dgm:pt modelId="{79ADBC17-41AE-4818-AF07-1B732F907A91}" type="pres">
      <dgm:prSet presAssocID="{CFD9204E-B76D-4419-8560-A6BFBC31FCFB}" presName="hierRoot3" presStyleCnt="0">
        <dgm:presLayoutVars>
          <dgm:hierBranch val="init"/>
        </dgm:presLayoutVars>
      </dgm:prSet>
      <dgm:spPr/>
    </dgm:pt>
    <dgm:pt modelId="{3BFC19E6-E952-4EFC-BBE1-48675982AB80}" type="pres">
      <dgm:prSet presAssocID="{CFD9204E-B76D-4419-8560-A6BFBC31FCFB}" presName="rootComposite3" presStyleCnt="0"/>
      <dgm:spPr/>
    </dgm:pt>
    <dgm:pt modelId="{9424D3EE-2D4D-41AA-B666-EB14BEDD48EB}" type="pres">
      <dgm:prSet presAssocID="{CFD9204E-B76D-4419-8560-A6BFBC31FCFB}" presName="rootText3" presStyleLbl="asst1" presStyleIdx="4" presStyleCnt="8" custLinFactX="57882" custLinFactNeighborX="100000" custLinFactNeighborY="70869">
        <dgm:presLayoutVars>
          <dgm:chPref val="3"/>
        </dgm:presLayoutVars>
      </dgm:prSet>
      <dgm:spPr/>
    </dgm:pt>
    <dgm:pt modelId="{4E785943-2577-4746-B2B2-D33F12388516}" type="pres">
      <dgm:prSet presAssocID="{CFD9204E-B76D-4419-8560-A6BFBC31FCFB}" presName="rootConnector3" presStyleLbl="asst1" presStyleIdx="4" presStyleCnt="8"/>
      <dgm:spPr/>
    </dgm:pt>
    <dgm:pt modelId="{C8D6B6B9-9D02-4A5A-97D4-4F99CAC951E2}" type="pres">
      <dgm:prSet presAssocID="{CFD9204E-B76D-4419-8560-A6BFBC31FCFB}" presName="hierChild6" presStyleCnt="0"/>
      <dgm:spPr/>
    </dgm:pt>
    <dgm:pt modelId="{8952E2C2-8756-4DEF-8414-F72F10C1E4DE}" type="pres">
      <dgm:prSet presAssocID="{CFD9204E-B76D-4419-8560-A6BFBC31FCFB}" presName="hierChild7" presStyleCnt="0"/>
      <dgm:spPr/>
    </dgm:pt>
    <dgm:pt modelId="{FA3220B0-37C3-4C57-AFAA-EE4285729B60}" type="pres">
      <dgm:prSet presAssocID="{A3DD87EC-1CB0-450C-942F-8BB5B2BF60B0}" presName="Name111" presStyleLbl="parChTrans1D3" presStyleIdx="1" presStyleCnt="2"/>
      <dgm:spPr/>
    </dgm:pt>
    <dgm:pt modelId="{8AC0BB0B-D30E-452D-9594-EBAC84F4C77F}" type="pres">
      <dgm:prSet presAssocID="{C3A92760-CDC1-442D-9959-5D35D2CC8689}" presName="hierRoot3" presStyleCnt="0">
        <dgm:presLayoutVars>
          <dgm:hierBranch val="init"/>
        </dgm:presLayoutVars>
      </dgm:prSet>
      <dgm:spPr/>
    </dgm:pt>
    <dgm:pt modelId="{11A3D433-9EDE-4A87-9DD2-08404A4D69CD}" type="pres">
      <dgm:prSet presAssocID="{C3A92760-CDC1-442D-9959-5D35D2CC8689}" presName="rootComposite3" presStyleCnt="0"/>
      <dgm:spPr/>
    </dgm:pt>
    <dgm:pt modelId="{C577E0BC-73A7-4262-A768-559C0A840698}" type="pres">
      <dgm:prSet presAssocID="{C3A92760-CDC1-442D-9959-5D35D2CC8689}" presName="rootText3" presStyleLbl="asst1" presStyleIdx="5" presStyleCnt="8" custLinFactNeighborX="93613" custLinFactNeighborY="44224">
        <dgm:presLayoutVars>
          <dgm:chPref val="3"/>
        </dgm:presLayoutVars>
      </dgm:prSet>
      <dgm:spPr/>
    </dgm:pt>
    <dgm:pt modelId="{34382148-DBB1-4C42-A106-3521AB99E2CC}" type="pres">
      <dgm:prSet presAssocID="{C3A92760-CDC1-442D-9959-5D35D2CC8689}" presName="rootConnector3" presStyleLbl="asst1" presStyleIdx="5" presStyleCnt="8"/>
      <dgm:spPr/>
    </dgm:pt>
    <dgm:pt modelId="{F20607C9-7F4C-46D2-A281-0DC4A7E3DD34}" type="pres">
      <dgm:prSet presAssocID="{C3A92760-CDC1-442D-9959-5D35D2CC8689}" presName="hierChild6" presStyleCnt="0"/>
      <dgm:spPr/>
    </dgm:pt>
    <dgm:pt modelId="{BC6E280E-7AAC-4222-BF26-9C2F1D1AA8D6}" type="pres">
      <dgm:prSet presAssocID="{C3A92760-CDC1-442D-9959-5D35D2CC8689}" presName="hierChild7" presStyleCnt="0"/>
      <dgm:spPr/>
    </dgm:pt>
    <dgm:pt modelId="{C49A77A2-D021-4681-B405-F2E53C86F6ED}" type="pres">
      <dgm:prSet presAssocID="{3A01478C-4C18-4EE8-964C-F579C7418CAB}" presName="Name111" presStyleLbl="parChTrans1D2" presStyleIdx="1" presStyleCnt="3"/>
      <dgm:spPr/>
    </dgm:pt>
    <dgm:pt modelId="{C8D396A8-273C-405B-965B-52387B0706F1}" type="pres">
      <dgm:prSet presAssocID="{D5DFF2F4-7A15-4614-8C84-A6295A2135B7}" presName="hierRoot3" presStyleCnt="0">
        <dgm:presLayoutVars>
          <dgm:hierBranch val="init"/>
        </dgm:presLayoutVars>
      </dgm:prSet>
      <dgm:spPr/>
    </dgm:pt>
    <dgm:pt modelId="{0D835408-C2B3-47EF-9869-272392CA35C2}" type="pres">
      <dgm:prSet presAssocID="{D5DFF2F4-7A15-4614-8C84-A6295A2135B7}" presName="rootComposite3" presStyleCnt="0"/>
      <dgm:spPr/>
    </dgm:pt>
    <dgm:pt modelId="{2593584C-68A5-4261-B4A5-91970EAFF993}" type="pres">
      <dgm:prSet presAssocID="{D5DFF2F4-7A15-4614-8C84-A6295A2135B7}" presName="rootText3" presStyleLbl="asst1" presStyleIdx="6" presStyleCnt="8" custLinFactX="-200000" custLinFactNeighborX="-243652" custLinFactNeighborY="24095">
        <dgm:presLayoutVars>
          <dgm:chPref val="3"/>
        </dgm:presLayoutVars>
      </dgm:prSet>
      <dgm:spPr/>
    </dgm:pt>
    <dgm:pt modelId="{57CE4477-C678-450C-965D-9CBDEF7BED71}" type="pres">
      <dgm:prSet presAssocID="{D5DFF2F4-7A15-4614-8C84-A6295A2135B7}" presName="rootConnector3" presStyleLbl="asst1" presStyleIdx="6" presStyleCnt="8"/>
      <dgm:spPr/>
    </dgm:pt>
    <dgm:pt modelId="{DB0D9B31-D6B4-4303-8E9B-FAEA4270016F}" type="pres">
      <dgm:prSet presAssocID="{D5DFF2F4-7A15-4614-8C84-A6295A2135B7}" presName="hierChild6" presStyleCnt="0"/>
      <dgm:spPr/>
    </dgm:pt>
    <dgm:pt modelId="{C25C89C4-C822-4DA9-8487-2189F199EB82}" type="pres">
      <dgm:prSet presAssocID="{D5DFF2F4-7A15-4614-8C84-A6295A2135B7}" presName="hierChild7" presStyleCnt="0"/>
      <dgm:spPr/>
    </dgm:pt>
    <dgm:pt modelId="{C305CA06-2811-42D2-8F85-641E64D8BCD2}" type="pres">
      <dgm:prSet presAssocID="{057CC26A-D0B8-4CE5-B063-EDBDD53B6292}" presName="Name111" presStyleLbl="parChTrans1D2" presStyleIdx="2" presStyleCnt="3"/>
      <dgm:spPr/>
    </dgm:pt>
    <dgm:pt modelId="{682228FF-D78F-4758-A153-4F3BD1E4CA0B}" type="pres">
      <dgm:prSet presAssocID="{7C5AADE3-79BC-4A6B-94EE-B631792DD67D}" presName="hierRoot3" presStyleCnt="0">
        <dgm:presLayoutVars>
          <dgm:hierBranch val="init"/>
        </dgm:presLayoutVars>
      </dgm:prSet>
      <dgm:spPr/>
    </dgm:pt>
    <dgm:pt modelId="{065E870F-AF5B-469C-BD36-F0C2A7AAEA34}" type="pres">
      <dgm:prSet presAssocID="{7C5AADE3-79BC-4A6B-94EE-B631792DD67D}" presName="rootComposite3" presStyleCnt="0"/>
      <dgm:spPr/>
    </dgm:pt>
    <dgm:pt modelId="{EF9B3C8A-573A-4389-8882-8218E3FA9675}" type="pres">
      <dgm:prSet presAssocID="{7C5AADE3-79BC-4A6B-94EE-B631792DD67D}" presName="rootText3" presStyleLbl="asst1" presStyleIdx="7" presStyleCnt="8" custLinFactX="267161" custLinFactY="-300000" custLinFactNeighborX="300000" custLinFactNeighborY="-310685">
        <dgm:presLayoutVars>
          <dgm:chPref val="3"/>
        </dgm:presLayoutVars>
      </dgm:prSet>
      <dgm:spPr/>
    </dgm:pt>
    <dgm:pt modelId="{D9976E15-7F8A-4CB7-B817-22223D6625B5}" type="pres">
      <dgm:prSet presAssocID="{7C5AADE3-79BC-4A6B-94EE-B631792DD67D}" presName="rootConnector3" presStyleLbl="asst1" presStyleIdx="7" presStyleCnt="8"/>
      <dgm:spPr/>
    </dgm:pt>
    <dgm:pt modelId="{11CFE7B9-902D-45DE-935B-6BBB51463078}" type="pres">
      <dgm:prSet presAssocID="{7C5AADE3-79BC-4A6B-94EE-B631792DD67D}" presName="hierChild6" presStyleCnt="0"/>
      <dgm:spPr/>
    </dgm:pt>
    <dgm:pt modelId="{A260294D-73E7-478C-96DF-E1ADC129E458}" type="pres">
      <dgm:prSet presAssocID="{7C5AADE3-79BC-4A6B-94EE-B631792DD67D}" presName="hierChild7" presStyleCnt="0"/>
      <dgm:spPr/>
    </dgm:pt>
  </dgm:ptLst>
  <dgm:cxnLst>
    <dgm:cxn modelId="{F6A25906-061A-4AC0-9F68-764AC7B79E8C}" type="presOf" srcId="{C3A92760-CDC1-442D-9959-5D35D2CC8689}" destId="{C577E0BC-73A7-4262-A768-559C0A840698}" srcOrd="0" destOrd="0" presId="urn:microsoft.com/office/officeart/2005/8/layout/orgChart1"/>
    <dgm:cxn modelId="{3CFBF60B-11A6-441D-B0B5-AD911CB75B19}" type="presOf" srcId="{7C5AADE3-79BC-4A6B-94EE-B631792DD67D}" destId="{EF9B3C8A-573A-4389-8882-8218E3FA9675}" srcOrd="0" destOrd="0" presId="urn:microsoft.com/office/officeart/2005/8/layout/orgChart1"/>
    <dgm:cxn modelId="{56C33C1C-B967-47F8-B0DC-236764E30D69}" type="presOf" srcId="{A3DD87EC-1CB0-450C-942F-8BB5B2BF60B0}" destId="{FA3220B0-37C3-4C57-AFAA-EE4285729B60}" srcOrd="0" destOrd="0" presId="urn:microsoft.com/office/officeart/2005/8/layout/orgChart1"/>
    <dgm:cxn modelId="{6F6CB91F-2A7B-4E64-B882-BE10F968E73A}" type="presOf" srcId="{BF6549B2-C600-4453-AB31-0888036F9314}" destId="{5235A54D-93C5-41F3-9D2E-24DF2C310E30}" srcOrd="0" destOrd="0" presId="urn:microsoft.com/office/officeart/2005/8/layout/orgChart1"/>
    <dgm:cxn modelId="{D2477B21-C45A-46A2-879C-FF2848D03FB2}" type="presOf" srcId="{9818EB2E-1E09-4710-B6C6-42AF6850F1DF}" destId="{0E4050F2-1325-4F5D-B796-73082A69C4A7}" srcOrd="1" destOrd="0" presId="urn:microsoft.com/office/officeart/2005/8/layout/orgChart1"/>
    <dgm:cxn modelId="{18512424-AD36-40ED-B61A-288C1D6F0989}" type="presOf" srcId="{DF3185BF-A00B-413E-8A37-0339F18D59BD}" destId="{9CDE2AFA-D7DF-40F7-9FC4-431750F6376A}" srcOrd="0" destOrd="0" presId="urn:microsoft.com/office/officeart/2005/8/layout/orgChart1"/>
    <dgm:cxn modelId="{A2C66925-2749-4372-A7D6-D828488CE8A5}" type="presOf" srcId="{88C924F7-897D-46B4-BE75-05C30C9A3795}" destId="{D9CCEC78-9501-40D7-AC8D-D07CC989B89B}" srcOrd="0" destOrd="0" presId="urn:microsoft.com/office/officeart/2005/8/layout/orgChart1"/>
    <dgm:cxn modelId="{3D1E7125-03C4-4972-B155-1D1131B8B671}" srcId="{BF6549B2-C600-4453-AB31-0888036F9314}" destId="{C41BA1E7-820A-4A08-84FA-739A799A4424}" srcOrd="0" destOrd="0" parTransId="{8055E757-3361-48C5-BB55-04AC11031090}" sibTransId="{E107EC2D-D2B0-4715-BFAD-7F6E921DBF22}"/>
    <dgm:cxn modelId="{43A68A2E-D987-4750-947B-CC002EF44D1E}" srcId="{88C924F7-897D-46B4-BE75-05C30C9A3795}" destId="{0DADC170-5209-4A7B-82CF-22B43BF05B6A}" srcOrd="0" destOrd="0" parTransId="{DE846E00-55B0-4A1E-AC3A-AF07352AD86A}" sibTransId="{33ED57D7-0021-40F4-9FE9-9D2BF167B139}"/>
    <dgm:cxn modelId="{70913132-4F50-49E4-B819-FF61B05DDCC4}" type="presOf" srcId="{3A01478C-4C18-4EE8-964C-F579C7418CAB}" destId="{C49A77A2-D021-4681-B405-F2E53C86F6ED}" srcOrd="0" destOrd="0" presId="urn:microsoft.com/office/officeart/2005/8/layout/orgChart1"/>
    <dgm:cxn modelId="{E2F15D3F-B30B-405F-B5C2-598232544D16}" srcId="{0DADC170-5209-4A7B-82CF-22B43BF05B6A}" destId="{CFD9204E-B76D-4419-8560-A6BFBC31FCFB}" srcOrd="1" destOrd="0" parTransId="{CC1BBE8B-72FA-4422-BB50-5F28444822E7}" sibTransId="{4A952E49-B0D7-42ED-9BC8-39E39980CA89}"/>
    <dgm:cxn modelId="{3DAAD33F-E6B2-4BDE-B078-CF99F2CA591D}" type="presOf" srcId="{CFD9204E-B76D-4419-8560-A6BFBC31FCFB}" destId="{9424D3EE-2D4D-41AA-B666-EB14BEDD48EB}" srcOrd="0" destOrd="0" presId="urn:microsoft.com/office/officeart/2005/8/layout/orgChart1"/>
    <dgm:cxn modelId="{AE628145-7309-4B07-A311-344152A76B42}" type="presOf" srcId="{9818EB2E-1E09-4710-B6C6-42AF6850F1DF}" destId="{8AB0363D-31FE-4016-9336-1A76AD889F81}" srcOrd="0" destOrd="0" presId="urn:microsoft.com/office/officeart/2005/8/layout/orgChart1"/>
    <dgm:cxn modelId="{53E19166-1AA8-42BA-857A-B7F5CD5C40E4}" srcId="{C41BA1E7-820A-4A08-84FA-739A799A4424}" destId="{C3A92760-CDC1-442D-9959-5D35D2CC8689}" srcOrd="1" destOrd="0" parTransId="{A3DD87EC-1CB0-450C-942F-8BB5B2BF60B0}" sibTransId="{6609D266-184B-4EC1-95B1-428967EDC0CC}"/>
    <dgm:cxn modelId="{B482FE66-64C3-4E25-A9B5-AEBADD46E757}" type="presOf" srcId="{8A6C5F23-AFC2-4DD8-9433-93D3DB2A31A9}" destId="{E760A90A-C437-4BB4-9501-350433BAE8D4}" srcOrd="0" destOrd="0" presId="urn:microsoft.com/office/officeart/2005/8/layout/orgChart1"/>
    <dgm:cxn modelId="{F731AA67-705D-4D3B-AEEA-EF64429FD083}" type="presOf" srcId="{8055E757-3361-48C5-BB55-04AC11031090}" destId="{B315ACFF-0121-4C36-A13D-EC6A7BA08F1F}" srcOrd="0" destOrd="0" presId="urn:microsoft.com/office/officeart/2005/8/layout/orgChart1"/>
    <dgm:cxn modelId="{D274074A-2374-4DCA-8574-862079479DA2}" srcId="{C41BA1E7-820A-4A08-84FA-739A799A4424}" destId="{88C924F7-897D-46B4-BE75-05C30C9A3795}" srcOrd="0" destOrd="0" parTransId="{8A6C5F23-AFC2-4DD8-9433-93D3DB2A31A9}" sibTransId="{F676E958-D9BA-4A28-B9B9-07F3A16C82EC}"/>
    <dgm:cxn modelId="{9A17274C-5B40-461F-B277-E3D977DFD298}" type="presOf" srcId="{CC1BBE8B-72FA-4422-BB50-5F28444822E7}" destId="{0EDE5276-545C-4CB5-81D5-8F08DEFB1D8A}" srcOrd="0" destOrd="0" presId="urn:microsoft.com/office/officeart/2005/8/layout/orgChart1"/>
    <dgm:cxn modelId="{F2768A54-07A0-4315-AA6D-959F28973D7D}" type="presOf" srcId="{C3A92760-CDC1-442D-9959-5D35D2CC8689}" destId="{34382148-DBB1-4C42-A106-3521AB99E2CC}" srcOrd="1" destOrd="0" presId="urn:microsoft.com/office/officeart/2005/8/layout/orgChart1"/>
    <dgm:cxn modelId="{EDF81058-8DCC-4AAD-A818-60FCF09FCDDF}" type="presOf" srcId="{DE846E00-55B0-4A1E-AC3A-AF07352AD86A}" destId="{45526F68-AB9E-47FA-AF7B-3823F84780EE}" srcOrd="0" destOrd="0" presId="urn:microsoft.com/office/officeart/2005/8/layout/orgChart1"/>
    <dgm:cxn modelId="{ADAABA8A-79FF-4A59-887D-22792BAA6565}" srcId="{BF6549B2-C600-4453-AB31-0888036F9314}" destId="{D5DFF2F4-7A15-4614-8C84-A6295A2135B7}" srcOrd="1" destOrd="0" parTransId="{3A01478C-4C18-4EE8-964C-F579C7418CAB}" sibTransId="{93A14A46-BD39-4D27-945E-6088272D55D6}"/>
    <dgm:cxn modelId="{A5B4B69A-23A6-4D1E-94D1-689098369BDE}" type="presOf" srcId="{057CC26A-D0B8-4CE5-B063-EDBDD53B6292}" destId="{C305CA06-2811-42D2-8F85-641E64D8BCD2}" srcOrd="0" destOrd="0" presId="urn:microsoft.com/office/officeart/2005/8/layout/orgChart1"/>
    <dgm:cxn modelId="{5FE0329C-B187-4ADE-86F0-15942922553A}" srcId="{BF6549B2-C600-4453-AB31-0888036F9314}" destId="{7C5AADE3-79BC-4A6B-94EE-B631792DD67D}" srcOrd="2" destOrd="0" parTransId="{057CC26A-D0B8-4CE5-B063-EDBDD53B6292}" sibTransId="{E530B351-65BD-4552-A917-33742C67B385}"/>
    <dgm:cxn modelId="{61DC10A1-6AC5-4DAC-9A38-928AE3F1C7D3}" type="presOf" srcId="{BF6549B2-C600-4453-AB31-0888036F9314}" destId="{ADDF7E74-6CAB-4D38-A569-F5871C08DEEC}" srcOrd="1" destOrd="0" presId="urn:microsoft.com/office/officeart/2005/8/layout/orgChart1"/>
    <dgm:cxn modelId="{55C5FFA2-8BAF-4A0D-8F0D-31700E2FE9BD}" type="presOf" srcId="{0DADC170-5209-4A7B-82CF-22B43BF05B6A}" destId="{C8F51826-C106-407B-B2CB-5A49AF8F080D}" srcOrd="1" destOrd="0" presId="urn:microsoft.com/office/officeart/2005/8/layout/orgChart1"/>
    <dgm:cxn modelId="{EFD248AB-414D-4723-8B22-2C1ABF5BD406}" type="presOf" srcId="{7C5AADE3-79BC-4A6B-94EE-B631792DD67D}" destId="{D9976E15-7F8A-4CB7-B817-22223D6625B5}" srcOrd="1" destOrd="0" presId="urn:microsoft.com/office/officeart/2005/8/layout/orgChart1"/>
    <dgm:cxn modelId="{4928ACC0-795F-43EB-AB1D-E4EEF348E565}" type="presOf" srcId="{88C924F7-897D-46B4-BE75-05C30C9A3795}" destId="{46D45F08-2E78-47D3-B88A-D2F17261D7A6}" srcOrd="1" destOrd="0" presId="urn:microsoft.com/office/officeart/2005/8/layout/orgChart1"/>
    <dgm:cxn modelId="{0DE8C1C8-87F9-4779-9D21-A95BBA561304}" type="presOf" srcId="{C41BA1E7-820A-4A08-84FA-739A799A4424}" destId="{C3B57124-5E2A-4D02-A1A3-A925A1BCF7AF}" srcOrd="0" destOrd="0" presId="urn:microsoft.com/office/officeart/2005/8/layout/orgChart1"/>
    <dgm:cxn modelId="{FEF48DC9-954A-4B35-8AF7-97928429B1ED}" type="presOf" srcId="{D5DFF2F4-7A15-4614-8C84-A6295A2135B7}" destId="{2593584C-68A5-4261-B4A5-91970EAFF993}" srcOrd="0" destOrd="0" presId="urn:microsoft.com/office/officeart/2005/8/layout/orgChart1"/>
    <dgm:cxn modelId="{59A84BD3-856A-426D-BCD0-83148A2D7BE1}" type="presOf" srcId="{0DADC170-5209-4A7B-82CF-22B43BF05B6A}" destId="{4E7F6A4B-34A2-4541-BB89-99C280EFA6E6}" srcOrd="0" destOrd="0" presId="urn:microsoft.com/office/officeart/2005/8/layout/orgChart1"/>
    <dgm:cxn modelId="{D1BC52D3-45D5-4E65-93D6-B8F25B433EA0}" srcId="{DF3185BF-A00B-413E-8A37-0339F18D59BD}" destId="{BF6549B2-C600-4453-AB31-0888036F9314}" srcOrd="0" destOrd="0" parTransId="{1E3845EF-BCA0-40E6-930F-14DCE8292E95}" sibTransId="{97435E4D-7BAB-4E5A-94EF-07648562A55E}"/>
    <dgm:cxn modelId="{9F86F2E1-3F7A-4F1D-A97B-053A9DE86A1C}" type="presOf" srcId="{C41BA1E7-820A-4A08-84FA-739A799A4424}" destId="{0A198C04-B16B-4CFC-B0FF-CB5B27CD9F82}" srcOrd="1" destOrd="0" presId="urn:microsoft.com/office/officeart/2005/8/layout/orgChart1"/>
    <dgm:cxn modelId="{5E3928E2-82DA-4274-A026-378DEAF8C840}" type="presOf" srcId="{FB2E8B62-161B-4C2A-BD66-B3C62D000EA0}" destId="{E218B102-1FA1-46EB-86F5-03EFC623E312}" srcOrd="0" destOrd="0" presId="urn:microsoft.com/office/officeart/2005/8/layout/orgChart1"/>
    <dgm:cxn modelId="{D18422E5-0823-487F-B83D-809F14412853}" type="presOf" srcId="{CFD9204E-B76D-4419-8560-A6BFBC31FCFB}" destId="{4E785943-2577-4746-B2B2-D33F12388516}" srcOrd="1" destOrd="0" presId="urn:microsoft.com/office/officeart/2005/8/layout/orgChart1"/>
    <dgm:cxn modelId="{44E2F1F2-336D-4FB1-9FEA-AA913CD21376}" srcId="{0DADC170-5209-4A7B-82CF-22B43BF05B6A}" destId="{9818EB2E-1E09-4710-B6C6-42AF6850F1DF}" srcOrd="0" destOrd="0" parTransId="{FB2E8B62-161B-4C2A-BD66-B3C62D000EA0}" sibTransId="{396F4CE3-47F3-41F5-9DC4-48DBBF50C789}"/>
    <dgm:cxn modelId="{B3E21BFB-80D1-4896-99F7-B9AFD49D6C52}" type="presOf" srcId="{D5DFF2F4-7A15-4614-8C84-A6295A2135B7}" destId="{57CE4477-C678-450C-965D-9CBDEF7BED71}" srcOrd="1" destOrd="0" presId="urn:microsoft.com/office/officeart/2005/8/layout/orgChart1"/>
    <dgm:cxn modelId="{D4640397-C91F-4755-AFF8-CFBC77214182}" type="presParOf" srcId="{9CDE2AFA-D7DF-40F7-9FC4-431750F6376A}" destId="{9AB3ADE3-E057-482A-9E0E-3603A4AED209}" srcOrd="0" destOrd="0" presId="urn:microsoft.com/office/officeart/2005/8/layout/orgChart1"/>
    <dgm:cxn modelId="{97CAD90D-E695-46C6-995A-EF3749C60DAD}" type="presParOf" srcId="{9AB3ADE3-E057-482A-9E0E-3603A4AED209}" destId="{DA74DE44-FABA-4B97-BBE6-151230CDF97D}" srcOrd="0" destOrd="0" presId="urn:microsoft.com/office/officeart/2005/8/layout/orgChart1"/>
    <dgm:cxn modelId="{B2AD3F91-7305-47F0-9475-8CC66886DD98}" type="presParOf" srcId="{DA74DE44-FABA-4B97-BBE6-151230CDF97D}" destId="{5235A54D-93C5-41F3-9D2E-24DF2C310E30}" srcOrd="0" destOrd="0" presId="urn:microsoft.com/office/officeart/2005/8/layout/orgChart1"/>
    <dgm:cxn modelId="{EFB312A8-94CC-4EF5-A7D6-E1BC1EA227B7}" type="presParOf" srcId="{DA74DE44-FABA-4B97-BBE6-151230CDF97D}" destId="{ADDF7E74-6CAB-4D38-A569-F5871C08DEEC}" srcOrd="1" destOrd="0" presId="urn:microsoft.com/office/officeart/2005/8/layout/orgChart1"/>
    <dgm:cxn modelId="{3BC7253F-8B35-4EB2-BBDC-26C8BC5B5934}" type="presParOf" srcId="{9AB3ADE3-E057-482A-9E0E-3603A4AED209}" destId="{29F7394F-E0FD-4FDA-9ED1-636EC8FB243B}" srcOrd="1" destOrd="0" presId="urn:microsoft.com/office/officeart/2005/8/layout/orgChart1"/>
    <dgm:cxn modelId="{D07B98C8-0139-483A-A332-8049461646F4}" type="presParOf" srcId="{9AB3ADE3-E057-482A-9E0E-3603A4AED209}" destId="{2A3185CD-EAAF-413E-93EA-3163778EFA7B}" srcOrd="2" destOrd="0" presId="urn:microsoft.com/office/officeart/2005/8/layout/orgChart1"/>
    <dgm:cxn modelId="{2B8650C8-3A7E-4AB4-8AFA-E5EC9C9DB5EB}" type="presParOf" srcId="{2A3185CD-EAAF-413E-93EA-3163778EFA7B}" destId="{B315ACFF-0121-4C36-A13D-EC6A7BA08F1F}" srcOrd="0" destOrd="0" presId="urn:microsoft.com/office/officeart/2005/8/layout/orgChart1"/>
    <dgm:cxn modelId="{78DA9893-498D-4A3F-A2C1-8A70CAAA9747}" type="presParOf" srcId="{2A3185CD-EAAF-413E-93EA-3163778EFA7B}" destId="{74053A6D-046B-46B4-B7B7-41F776415630}" srcOrd="1" destOrd="0" presId="urn:microsoft.com/office/officeart/2005/8/layout/orgChart1"/>
    <dgm:cxn modelId="{EB82BDC8-DA27-44CB-9BCF-AC2E7BD70F1A}" type="presParOf" srcId="{74053A6D-046B-46B4-B7B7-41F776415630}" destId="{2680585E-1789-4B5B-A87C-982C0D197543}" srcOrd="0" destOrd="0" presId="urn:microsoft.com/office/officeart/2005/8/layout/orgChart1"/>
    <dgm:cxn modelId="{C7AC4AED-04EA-44A0-B7D5-E10BF4168171}" type="presParOf" srcId="{2680585E-1789-4B5B-A87C-982C0D197543}" destId="{C3B57124-5E2A-4D02-A1A3-A925A1BCF7AF}" srcOrd="0" destOrd="0" presId="urn:microsoft.com/office/officeart/2005/8/layout/orgChart1"/>
    <dgm:cxn modelId="{2BE029C5-05D6-40AD-B49B-7AEECB6D5496}" type="presParOf" srcId="{2680585E-1789-4B5B-A87C-982C0D197543}" destId="{0A198C04-B16B-4CFC-B0FF-CB5B27CD9F82}" srcOrd="1" destOrd="0" presId="urn:microsoft.com/office/officeart/2005/8/layout/orgChart1"/>
    <dgm:cxn modelId="{798D0704-C5EE-44FB-B4F9-645AB3219018}" type="presParOf" srcId="{74053A6D-046B-46B4-B7B7-41F776415630}" destId="{E5C468EB-1158-4C2F-912F-F3F7EC9BE98B}" srcOrd="1" destOrd="0" presId="urn:microsoft.com/office/officeart/2005/8/layout/orgChart1"/>
    <dgm:cxn modelId="{88446E7F-6DE7-4244-939E-6E17317D7210}" type="presParOf" srcId="{74053A6D-046B-46B4-B7B7-41F776415630}" destId="{1EF2B380-8FC0-4B50-8550-B5E0110CA4CB}" srcOrd="2" destOrd="0" presId="urn:microsoft.com/office/officeart/2005/8/layout/orgChart1"/>
    <dgm:cxn modelId="{2C0AFF40-A804-440E-B287-3E4CFBA32710}" type="presParOf" srcId="{1EF2B380-8FC0-4B50-8550-B5E0110CA4CB}" destId="{E760A90A-C437-4BB4-9501-350433BAE8D4}" srcOrd="0" destOrd="0" presId="urn:microsoft.com/office/officeart/2005/8/layout/orgChart1"/>
    <dgm:cxn modelId="{73117176-EB65-41D9-BFD4-ABB107B5E50F}" type="presParOf" srcId="{1EF2B380-8FC0-4B50-8550-B5E0110CA4CB}" destId="{3A853A61-47C0-4731-9E8F-E0E0EDD9B9CB}" srcOrd="1" destOrd="0" presId="urn:microsoft.com/office/officeart/2005/8/layout/orgChart1"/>
    <dgm:cxn modelId="{278227CA-88DB-494C-A08A-F158A3A71742}" type="presParOf" srcId="{3A853A61-47C0-4731-9E8F-E0E0EDD9B9CB}" destId="{8A731983-DD7A-4BCF-94BD-72BFABDA41AC}" srcOrd="0" destOrd="0" presId="urn:microsoft.com/office/officeart/2005/8/layout/orgChart1"/>
    <dgm:cxn modelId="{8ADE34FC-AB41-4045-B674-3EB025030EC2}" type="presParOf" srcId="{8A731983-DD7A-4BCF-94BD-72BFABDA41AC}" destId="{D9CCEC78-9501-40D7-AC8D-D07CC989B89B}" srcOrd="0" destOrd="0" presId="urn:microsoft.com/office/officeart/2005/8/layout/orgChart1"/>
    <dgm:cxn modelId="{4D8DF16A-B0C9-48A4-959C-3D022ACA8CC1}" type="presParOf" srcId="{8A731983-DD7A-4BCF-94BD-72BFABDA41AC}" destId="{46D45F08-2E78-47D3-B88A-D2F17261D7A6}" srcOrd="1" destOrd="0" presId="urn:microsoft.com/office/officeart/2005/8/layout/orgChart1"/>
    <dgm:cxn modelId="{51EBA19A-206D-4F71-A066-B3A198B5CDB9}" type="presParOf" srcId="{3A853A61-47C0-4731-9E8F-E0E0EDD9B9CB}" destId="{245F0CFF-DEBA-455A-AA83-477EA2DDF525}" srcOrd="1" destOrd="0" presId="urn:microsoft.com/office/officeart/2005/8/layout/orgChart1"/>
    <dgm:cxn modelId="{AF13E6B1-2727-467D-B9D9-B0D8E9C0D64B}" type="presParOf" srcId="{3A853A61-47C0-4731-9E8F-E0E0EDD9B9CB}" destId="{EDE760FC-7C25-4714-9315-130F6B760492}" srcOrd="2" destOrd="0" presId="urn:microsoft.com/office/officeart/2005/8/layout/orgChart1"/>
    <dgm:cxn modelId="{D8A7CE23-8B10-4DBC-AB00-30A0F7F701E9}" type="presParOf" srcId="{EDE760FC-7C25-4714-9315-130F6B760492}" destId="{45526F68-AB9E-47FA-AF7B-3823F84780EE}" srcOrd="0" destOrd="0" presId="urn:microsoft.com/office/officeart/2005/8/layout/orgChart1"/>
    <dgm:cxn modelId="{D2B9B417-D61D-4855-860A-61F03CBB33C1}" type="presParOf" srcId="{EDE760FC-7C25-4714-9315-130F6B760492}" destId="{3015F5A5-88EC-4073-8F40-31D0BA819159}" srcOrd="1" destOrd="0" presId="urn:microsoft.com/office/officeart/2005/8/layout/orgChart1"/>
    <dgm:cxn modelId="{4FEAA74C-9A5B-4937-AEAA-E68924FBEC4F}" type="presParOf" srcId="{3015F5A5-88EC-4073-8F40-31D0BA819159}" destId="{CB2195D9-65C7-4756-80E1-CF632EC835C6}" srcOrd="0" destOrd="0" presId="urn:microsoft.com/office/officeart/2005/8/layout/orgChart1"/>
    <dgm:cxn modelId="{4B2B3A43-C81B-4C46-BD07-CF77295B3BFF}" type="presParOf" srcId="{CB2195D9-65C7-4756-80E1-CF632EC835C6}" destId="{4E7F6A4B-34A2-4541-BB89-99C280EFA6E6}" srcOrd="0" destOrd="0" presId="urn:microsoft.com/office/officeart/2005/8/layout/orgChart1"/>
    <dgm:cxn modelId="{DB67FB38-DBC2-43CF-A09E-390BEE5B9036}" type="presParOf" srcId="{CB2195D9-65C7-4756-80E1-CF632EC835C6}" destId="{C8F51826-C106-407B-B2CB-5A49AF8F080D}" srcOrd="1" destOrd="0" presId="urn:microsoft.com/office/officeart/2005/8/layout/orgChart1"/>
    <dgm:cxn modelId="{DA18D2E1-8111-4D8E-803A-083670722A44}" type="presParOf" srcId="{3015F5A5-88EC-4073-8F40-31D0BA819159}" destId="{B9537064-DCA4-49EE-B12F-9F5812A6EF1C}" srcOrd="1" destOrd="0" presId="urn:microsoft.com/office/officeart/2005/8/layout/orgChart1"/>
    <dgm:cxn modelId="{7B5F9DE4-866A-410F-AF7E-C6A326891EF2}" type="presParOf" srcId="{3015F5A5-88EC-4073-8F40-31D0BA819159}" destId="{1574EDA9-649D-45CA-A925-272AA4928576}" srcOrd="2" destOrd="0" presId="urn:microsoft.com/office/officeart/2005/8/layout/orgChart1"/>
    <dgm:cxn modelId="{A40CD07F-5A5B-4EE9-9C63-53758AAF1DE2}" type="presParOf" srcId="{1574EDA9-649D-45CA-A925-272AA4928576}" destId="{E218B102-1FA1-46EB-86F5-03EFC623E312}" srcOrd="0" destOrd="0" presId="urn:microsoft.com/office/officeart/2005/8/layout/orgChart1"/>
    <dgm:cxn modelId="{C0AF3211-3533-4913-BA95-35F5EEFC2D8E}" type="presParOf" srcId="{1574EDA9-649D-45CA-A925-272AA4928576}" destId="{9F49C7D5-16D3-474C-99E6-58D5746FA2E1}" srcOrd="1" destOrd="0" presId="urn:microsoft.com/office/officeart/2005/8/layout/orgChart1"/>
    <dgm:cxn modelId="{9DED370B-AA97-4463-8AEA-97F08D8BC5A5}" type="presParOf" srcId="{9F49C7D5-16D3-474C-99E6-58D5746FA2E1}" destId="{2AE2044E-83CC-4705-8915-40597962F272}" srcOrd="0" destOrd="0" presId="urn:microsoft.com/office/officeart/2005/8/layout/orgChart1"/>
    <dgm:cxn modelId="{3A971917-BE53-44D0-A5F3-936346960E56}" type="presParOf" srcId="{2AE2044E-83CC-4705-8915-40597962F272}" destId="{8AB0363D-31FE-4016-9336-1A76AD889F81}" srcOrd="0" destOrd="0" presId="urn:microsoft.com/office/officeart/2005/8/layout/orgChart1"/>
    <dgm:cxn modelId="{ED8B5C5A-AA86-4ECB-81EC-F391365A9257}" type="presParOf" srcId="{2AE2044E-83CC-4705-8915-40597962F272}" destId="{0E4050F2-1325-4F5D-B796-73082A69C4A7}" srcOrd="1" destOrd="0" presId="urn:microsoft.com/office/officeart/2005/8/layout/orgChart1"/>
    <dgm:cxn modelId="{1B1E7ACD-78D2-4B12-A6F1-3EDA138FA54B}" type="presParOf" srcId="{9F49C7D5-16D3-474C-99E6-58D5746FA2E1}" destId="{3E42D776-CAA2-4650-B94D-2F8B8903491A}" srcOrd="1" destOrd="0" presId="urn:microsoft.com/office/officeart/2005/8/layout/orgChart1"/>
    <dgm:cxn modelId="{5AB7C5FC-C6DF-41C5-B4A6-ED70B3E6F430}" type="presParOf" srcId="{9F49C7D5-16D3-474C-99E6-58D5746FA2E1}" destId="{41550087-F791-4935-ABDC-67C2F41437B2}" srcOrd="2" destOrd="0" presId="urn:microsoft.com/office/officeart/2005/8/layout/orgChart1"/>
    <dgm:cxn modelId="{C9EB2E71-C229-43AA-BB80-984107898717}" type="presParOf" srcId="{1574EDA9-649D-45CA-A925-272AA4928576}" destId="{0EDE5276-545C-4CB5-81D5-8F08DEFB1D8A}" srcOrd="2" destOrd="0" presId="urn:microsoft.com/office/officeart/2005/8/layout/orgChart1"/>
    <dgm:cxn modelId="{EEEBA943-3FA0-4037-AB35-F914E49620A2}" type="presParOf" srcId="{1574EDA9-649D-45CA-A925-272AA4928576}" destId="{79ADBC17-41AE-4818-AF07-1B732F907A91}" srcOrd="3" destOrd="0" presId="urn:microsoft.com/office/officeart/2005/8/layout/orgChart1"/>
    <dgm:cxn modelId="{70AA6093-67CC-4089-A0BE-13C4EBFEDD27}" type="presParOf" srcId="{79ADBC17-41AE-4818-AF07-1B732F907A91}" destId="{3BFC19E6-E952-4EFC-BBE1-48675982AB80}" srcOrd="0" destOrd="0" presId="urn:microsoft.com/office/officeart/2005/8/layout/orgChart1"/>
    <dgm:cxn modelId="{1D2985F4-C8CC-4EC9-9E28-6C79B44A37BF}" type="presParOf" srcId="{3BFC19E6-E952-4EFC-BBE1-48675982AB80}" destId="{9424D3EE-2D4D-41AA-B666-EB14BEDD48EB}" srcOrd="0" destOrd="0" presId="urn:microsoft.com/office/officeart/2005/8/layout/orgChart1"/>
    <dgm:cxn modelId="{08185470-6AF2-4B7D-9110-BC2B894D02FD}" type="presParOf" srcId="{3BFC19E6-E952-4EFC-BBE1-48675982AB80}" destId="{4E785943-2577-4746-B2B2-D33F12388516}" srcOrd="1" destOrd="0" presId="urn:microsoft.com/office/officeart/2005/8/layout/orgChart1"/>
    <dgm:cxn modelId="{3A461DE3-DBC2-47FB-AA06-8F4890AA8DAD}" type="presParOf" srcId="{79ADBC17-41AE-4818-AF07-1B732F907A91}" destId="{C8D6B6B9-9D02-4A5A-97D4-4F99CAC951E2}" srcOrd="1" destOrd="0" presId="urn:microsoft.com/office/officeart/2005/8/layout/orgChart1"/>
    <dgm:cxn modelId="{419F81D7-F6B7-42C3-A21A-1C0D896E0F48}" type="presParOf" srcId="{79ADBC17-41AE-4818-AF07-1B732F907A91}" destId="{8952E2C2-8756-4DEF-8414-F72F10C1E4DE}" srcOrd="2" destOrd="0" presId="urn:microsoft.com/office/officeart/2005/8/layout/orgChart1"/>
    <dgm:cxn modelId="{F1724D5E-FCA3-4C99-B2EC-80CFF481B3D3}" type="presParOf" srcId="{1EF2B380-8FC0-4B50-8550-B5E0110CA4CB}" destId="{FA3220B0-37C3-4C57-AFAA-EE4285729B60}" srcOrd="2" destOrd="0" presId="urn:microsoft.com/office/officeart/2005/8/layout/orgChart1"/>
    <dgm:cxn modelId="{6554A410-B501-4373-AAF4-CA8583C6A0DA}" type="presParOf" srcId="{1EF2B380-8FC0-4B50-8550-B5E0110CA4CB}" destId="{8AC0BB0B-D30E-452D-9594-EBAC84F4C77F}" srcOrd="3" destOrd="0" presId="urn:microsoft.com/office/officeart/2005/8/layout/orgChart1"/>
    <dgm:cxn modelId="{58BDC190-2BFF-4C50-BD14-F6CBAEE0CD25}" type="presParOf" srcId="{8AC0BB0B-D30E-452D-9594-EBAC84F4C77F}" destId="{11A3D433-9EDE-4A87-9DD2-08404A4D69CD}" srcOrd="0" destOrd="0" presId="urn:microsoft.com/office/officeart/2005/8/layout/orgChart1"/>
    <dgm:cxn modelId="{F320A2B6-27C4-4B35-9804-733E04473A59}" type="presParOf" srcId="{11A3D433-9EDE-4A87-9DD2-08404A4D69CD}" destId="{C577E0BC-73A7-4262-A768-559C0A840698}" srcOrd="0" destOrd="0" presId="urn:microsoft.com/office/officeart/2005/8/layout/orgChart1"/>
    <dgm:cxn modelId="{37518E9E-BDD2-4D8D-92AB-F9AA265B7454}" type="presParOf" srcId="{11A3D433-9EDE-4A87-9DD2-08404A4D69CD}" destId="{34382148-DBB1-4C42-A106-3521AB99E2CC}" srcOrd="1" destOrd="0" presId="urn:microsoft.com/office/officeart/2005/8/layout/orgChart1"/>
    <dgm:cxn modelId="{CF9AECF1-95E6-420C-BC1D-1C7E61C20DE6}" type="presParOf" srcId="{8AC0BB0B-D30E-452D-9594-EBAC84F4C77F}" destId="{F20607C9-7F4C-46D2-A281-0DC4A7E3DD34}" srcOrd="1" destOrd="0" presId="urn:microsoft.com/office/officeart/2005/8/layout/orgChart1"/>
    <dgm:cxn modelId="{FEFF50E8-F68B-40EE-9934-76E3AF22D534}" type="presParOf" srcId="{8AC0BB0B-D30E-452D-9594-EBAC84F4C77F}" destId="{BC6E280E-7AAC-4222-BF26-9C2F1D1AA8D6}" srcOrd="2" destOrd="0" presId="urn:microsoft.com/office/officeart/2005/8/layout/orgChart1"/>
    <dgm:cxn modelId="{1BA27250-DAAD-4316-A8F8-B4AF4FB34C3E}" type="presParOf" srcId="{2A3185CD-EAAF-413E-93EA-3163778EFA7B}" destId="{C49A77A2-D021-4681-B405-F2E53C86F6ED}" srcOrd="2" destOrd="0" presId="urn:microsoft.com/office/officeart/2005/8/layout/orgChart1"/>
    <dgm:cxn modelId="{735BC899-DF26-427D-8BFD-6D3B4C3BFEF9}" type="presParOf" srcId="{2A3185CD-EAAF-413E-93EA-3163778EFA7B}" destId="{C8D396A8-273C-405B-965B-52387B0706F1}" srcOrd="3" destOrd="0" presId="urn:microsoft.com/office/officeart/2005/8/layout/orgChart1"/>
    <dgm:cxn modelId="{0E7B5CE0-EB4D-41EB-ACE1-0A3FB1CCAF82}" type="presParOf" srcId="{C8D396A8-273C-405B-965B-52387B0706F1}" destId="{0D835408-C2B3-47EF-9869-272392CA35C2}" srcOrd="0" destOrd="0" presId="urn:microsoft.com/office/officeart/2005/8/layout/orgChart1"/>
    <dgm:cxn modelId="{DD758A68-6EA0-4DF5-8090-1716E6DC9B47}" type="presParOf" srcId="{0D835408-C2B3-47EF-9869-272392CA35C2}" destId="{2593584C-68A5-4261-B4A5-91970EAFF993}" srcOrd="0" destOrd="0" presId="urn:microsoft.com/office/officeart/2005/8/layout/orgChart1"/>
    <dgm:cxn modelId="{F6DF087B-1863-42E4-92CA-8D5CB926BA8F}" type="presParOf" srcId="{0D835408-C2B3-47EF-9869-272392CA35C2}" destId="{57CE4477-C678-450C-965D-9CBDEF7BED71}" srcOrd="1" destOrd="0" presId="urn:microsoft.com/office/officeart/2005/8/layout/orgChart1"/>
    <dgm:cxn modelId="{6654890A-579A-4DE6-9628-A25979D56232}" type="presParOf" srcId="{C8D396A8-273C-405B-965B-52387B0706F1}" destId="{DB0D9B31-D6B4-4303-8E9B-FAEA4270016F}" srcOrd="1" destOrd="0" presId="urn:microsoft.com/office/officeart/2005/8/layout/orgChart1"/>
    <dgm:cxn modelId="{AEE3D3F0-6749-4862-9899-C2B373BB32D3}" type="presParOf" srcId="{C8D396A8-273C-405B-965B-52387B0706F1}" destId="{C25C89C4-C822-4DA9-8487-2189F199EB82}" srcOrd="2" destOrd="0" presId="urn:microsoft.com/office/officeart/2005/8/layout/orgChart1"/>
    <dgm:cxn modelId="{648FDB52-4D82-462C-A94D-F9B8C94E1613}" type="presParOf" srcId="{2A3185CD-EAAF-413E-93EA-3163778EFA7B}" destId="{C305CA06-2811-42D2-8F85-641E64D8BCD2}" srcOrd="4" destOrd="0" presId="urn:microsoft.com/office/officeart/2005/8/layout/orgChart1"/>
    <dgm:cxn modelId="{FF4F5BDE-8F6E-45B0-9271-40730382725F}" type="presParOf" srcId="{2A3185CD-EAAF-413E-93EA-3163778EFA7B}" destId="{682228FF-D78F-4758-A153-4F3BD1E4CA0B}" srcOrd="5" destOrd="0" presId="urn:microsoft.com/office/officeart/2005/8/layout/orgChart1"/>
    <dgm:cxn modelId="{FA5268A2-CF88-4F45-9F0E-4473A3B3879C}" type="presParOf" srcId="{682228FF-D78F-4758-A153-4F3BD1E4CA0B}" destId="{065E870F-AF5B-469C-BD36-F0C2A7AAEA34}" srcOrd="0" destOrd="0" presId="urn:microsoft.com/office/officeart/2005/8/layout/orgChart1"/>
    <dgm:cxn modelId="{41BD8855-4B3F-432C-8309-2CF1B323CC01}" type="presParOf" srcId="{065E870F-AF5B-469C-BD36-F0C2A7AAEA34}" destId="{EF9B3C8A-573A-4389-8882-8218E3FA9675}" srcOrd="0" destOrd="0" presId="urn:microsoft.com/office/officeart/2005/8/layout/orgChart1"/>
    <dgm:cxn modelId="{964AE54A-C505-48F7-93DE-09B3A8A142E9}" type="presParOf" srcId="{065E870F-AF5B-469C-BD36-F0C2A7AAEA34}" destId="{D9976E15-7F8A-4CB7-B817-22223D6625B5}" srcOrd="1" destOrd="0" presId="urn:microsoft.com/office/officeart/2005/8/layout/orgChart1"/>
    <dgm:cxn modelId="{BED5C8B3-7BA4-4C8D-8C14-386A96C69D92}" type="presParOf" srcId="{682228FF-D78F-4758-A153-4F3BD1E4CA0B}" destId="{11CFE7B9-902D-45DE-935B-6BBB51463078}" srcOrd="1" destOrd="0" presId="urn:microsoft.com/office/officeart/2005/8/layout/orgChart1"/>
    <dgm:cxn modelId="{FB009C49-A7BA-41D8-BF9F-C84DDE002D81}" type="presParOf" srcId="{682228FF-D78F-4758-A153-4F3BD1E4CA0B}" destId="{A260294D-73E7-478C-96DF-E1ADC129E4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6A1EB3-FCB6-6D4F-9988-C5F6F7E7FC0E}" type="doc">
      <dgm:prSet loTypeId="urn:microsoft.com/office/officeart/2005/8/layout/cycle4#1" loCatId="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de-DE"/>
        </a:p>
      </dgm:t>
    </dgm:pt>
    <dgm:pt modelId="{83DCE9F2-0071-9A4F-8D0B-CFA56296B3EB}">
      <dgm:prSet phldrT="[Text]"/>
      <dgm:spPr/>
      <dgm:t>
        <a:bodyPr/>
        <a:lstStyle/>
        <a:p>
          <a:r>
            <a:rPr lang="de-DE" dirty="0"/>
            <a:t>Beraten</a:t>
          </a:r>
        </a:p>
      </dgm:t>
    </dgm:pt>
    <dgm:pt modelId="{C20D4E2C-36BA-7448-9C5F-E8A868252B36}" type="parTrans" cxnId="{63D0B1EC-51B9-554E-AD68-3C61D49A6888}">
      <dgm:prSet/>
      <dgm:spPr/>
      <dgm:t>
        <a:bodyPr/>
        <a:lstStyle/>
        <a:p>
          <a:endParaRPr lang="de-DE"/>
        </a:p>
      </dgm:t>
    </dgm:pt>
    <dgm:pt modelId="{55D17809-F4E5-1744-A263-B7AF0EB3ABE2}" type="sibTrans" cxnId="{63D0B1EC-51B9-554E-AD68-3C61D49A6888}">
      <dgm:prSet/>
      <dgm:spPr/>
      <dgm:t>
        <a:bodyPr/>
        <a:lstStyle/>
        <a:p>
          <a:endParaRPr lang="de-DE"/>
        </a:p>
      </dgm:t>
    </dgm:pt>
    <dgm:pt modelId="{815535EC-99B6-C140-BF87-E5E9C2CD64E7}">
      <dgm:prSet phldrT="[Text]" custT="1"/>
      <dgm:spPr/>
      <dgm:t>
        <a:bodyPr/>
        <a:lstStyle/>
        <a:p>
          <a:r>
            <a:rPr lang="de-DE" sz="1500" dirty="0"/>
            <a:t>Studienwahl</a:t>
          </a:r>
        </a:p>
      </dgm:t>
    </dgm:pt>
    <dgm:pt modelId="{6845895F-AF47-4D44-9B6D-8C28C51133CC}" type="parTrans" cxnId="{2073FD7B-562F-E245-8E42-86E7C40B367D}">
      <dgm:prSet/>
      <dgm:spPr/>
      <dgm:t>
        <a:bodyPr/>
        <a:lstStyle/>
        <a:p>
          <a:endParaRPr lang="de-DE"/>
        </a:p>
      </dgm:t>
    </dgm:pt>
    <dgm:pt modelId="{0D99E6AF-11F9-0A48-9B06-D25AA95941B4}" type="sibTrans" cxnId="{2073FD7B-562F-E245-8E42-86E7C40B367D}">
      <dgm:prSet/>
      <dgm:spPr/>
      <dgm:t>
        <a:bodyPr/>
        <a:lstStyle/>
        <a:p>
          <a:endParaRPr lang="de-DE"/>
        </a:p>
      </dgm:t>
    </dgm:pt>
    <dgm:pt modelId="{A5728185-11AC-C545-9F93-583A1412EFD4}">
      <dgm:prSet phldrT="[Text]"/>
      <dgm:spPr/>
      <dgm:t>
        <a:bodyPr/>
        <a:lstStyle/>
        <a:p>
          <a:r>
            <a:rPr lang="de-DE" dirty="0"/>
            <a:t>Vermitteln</a:t>
          </a:r>
        </a:p>
      </dgm:t>
    </dgm:pt>
    <dgm:pt modelId="{822D8BD1-F650-BB4E-BADF-65138BBC2F7B}" type="parTrans" cxnId="{813525EF-445B-8A47-B0CC-183D63DD6C5B}">
      <dgm:prSet/>
      <dgm:spPr/>
      <dgm:t>
        <a:bodyPr/>
        <a:lstStyle/>
        <a:p>
          <a:endParaRPr lang="de-DE"/>
        </a:p>
      </dgm:t>
    </dgm:pt>
    <dgm:pt modelId="{3648520D-E662-6040-8B56-8136FE1C01E4}" type="sibTrans" cxnId="{813525EF-445B-8A47-B0CC-183D63DD6C5B}">
      <dgm:prSet/>
      <dgm:spPr/>
      <dgm:t>
        <a:bodyPr/>
        <a:lstStyle/>
        <a:p>
          <a:endParaRPr lang="de-DE"/>
        </a:p>
      </dgm:t>
    </dgm:pt>
    <dgm:pt modelId="{B84557EB-265F-AC41-8E88-740C610AE5B5}">
      <dgm:prSet phldrT="[Text]" custT="1"/>
      <dgm:spPr/>
      <dgm:t>
        <a:bodyPr/>
        <a:lstStyle/>
        <a:p>
          <a:r>
            <a:rPr lang="de-DE" sz="1500" dirty="0"/>
            <a:t>Studierende </a:t>
          </a:r>
          <a:r>
            <a:rPr lang="de-DE" sz="1500" dirty="0">
              <a:sym typeface="Wingdings"/>
            </a:rPr>
            <a:t> Fachbereich</a:t>
          </a:r>
          <a:endParaRPr lang="de-DE" sz="1500" dirty="0"/>
        </a:p>
      </dgm:t>
    </dgm:pt>
    <dgm:pt modelId="{8320C439-1C07-3E47-897E-A5EC46B553E6}" type="parTrans" cxnId="{72BCD52D-C28A-2C4D-A6E6-2A28E8686B02}">
      <dgm:prSet/>
      <dgm:spPr/>
      <dgm:t>
        <a:bodyPr/>
        <a:lstStyle/>
        <a:p>
          <a:endParaRPr lang="de-DE"/>
        </a:p>
      </dgm:t>
    </dgm:pt>
    <dgm:pt modelId="{F0CF88B4-1BA3-CE43-9F47-42492CF2AB06}" type="sibTrans" cxnId="{72BCD52D-C28A-2C4D-A6E6-2A28E8686B02}">
      <dgm:prSet/>
      <dgm:spPr/>
      <dgm:t>
        <a:bodyPr/>
        <a:lstStyle/>
        <a:p>
          <a:endParaRPr lang="de-DE"/>
        </a:p>
      </dgm:t>
    </dgm:pt>
    <dgm:pt modelId="{498C1216-7F64-244B-8F18-8CF4DAACC653}">
      <dgm:prSet phldrT="[Text]"/>
      <dgm:spPr/>
      <dgm:t>
        <a:bodyPr/>
        <a:lstStyle/>
        <a:p>
          <a:r>
            <a:rPr lang="de-DE" dirty="0"/>
            <a:t>Helfen</a:t>
          </a:r>
        </a:p>
      </dgm:t>
    </dgm:pt>
    <dgm:pt modelId="{A6104909-5E82-E141-A135-6FD4F1840583}" type="parTrans" cxnId="{751ED6CF-D093-D040-956E-368CF268F4C8}">
      <dgm:prSet/>
      <dgm:spPr/>
      <dgm:t>
        <a:bodyPr/>
        <a:lstStyle/>
        <a:p>
          <a:endParaRPr lang="de-DE"/>
        </a:p>
      </dgm:t>
    </dgm:pt>
    <dgm:pt modelId="{8EA744EA-4A69-F547-BC64-EE5D10207861}" type="sibTrans" cxnId="{751ED6CF-D093-D040-956E-368CF268F4C8}">
      <dgm:prSet/>
      <dgm:spPr/>
      <dgm:t>
        <a:bodyPr/>
        <a:lstStyle/>
        <a:p>
          <a:endParaRPr lang="de-DE"/>
        </a:p>
      </dgm:t>
    </dgm:pt>
    <dgm:pt modelId="{200AD94C-E700-8C42-82CD-D9DD82AD1D3E}">
      <dgm:prSet phldrT="[Text]"/>
      <dgm:spPr/>
      <dgm:t>
        <a:bodyPr/>
        <a:lstStyle/>
        <a:p>
          <a:r>
            <a:rPr lang="de-DE" dirty="0"/>
            <a:t>Planen</a:t>
          </a:r>
        </a:p>
      </dgm:t>
    </dgm:pt>
    <dgm:pt modelId="{4C873F65-7164-DF4A-B043-81AEEA86AEB3}" type="parTrans" cxnId="{05364DE4-2615-2948-982B-6FD03FBD84F7}">
      <dgm:prSet/>
      <dgm:spPr/>
      <dgm:t>
        <a:bodyPr/>
        <a:lstStyle/>
        <a:p>
          <a:endParaRPr lang="de-DE"/>
        </a:p>
      </dgm:t>
    </dgm:pt>
    <dgm:pt modelId="{E6F63BB2-1EB3-864A-8643-407D59C113E7}" type="sibTrans" cxnId="{05364DE4-2615-2948-982B-6FD03FBD84F7}">
      <dgm:prSet/>
      <dgm:spPr/>
      <dgm:t>
        <a:bodyPr/>
        <a:lstStyle/>
        <a:p>
          <a:endParaRPr lang="de-DE"/>
        </a:p>
      </dgm:t>
    </dgm:pt>
    <dgm:pt modelId="{7FE41A95-532A-D74B-8D41-96612F0DA044}">
      <dgm:prSet phldrT="[Text]" custT="1"/>
      <dgm:spPr/>
      <dgm:t>
        <a:bodyPr/>
        <a:lstStyle/>
        <a:p>
          <a:r>
            <a:rPr lang="de-DE" sz="1500" dirty="0"/>
            <a:t>Events: Brunch, Sommerfest, Weihnachtsfest</a:t>
          </a:r>
        </a:p>
      </dgm:t>
    </dgm:pt>
    <dgm:pt modelId="{CB59935E-EBAD-F341-9EDC-4B15278CABC8}" type="parTrans" cxnId="{5744EEC5-2B25-4E44-B6A2-928706AB85FC}">
      <dgm:prSet/>
      <dgm:spPr/>
      <dgm:t>
        <a:bodyPr/>
        <a:lstStyle/>
        <a:p>
          <a:endParaRPr lang="de-DE"/>
        </a:p>
      </dgm:t>
    </dgm:pt>
    <dgm:pt modelId="{BF0857CA-8974-2F4D-82FA-1B3DB1079F93}" type="sibTrans" cxnId="{5744EEC5-2B25-4E44-B6A2-928706AB85FC}">
      <dgm:prSet/>
      <dgm:spPr/>
      <dgm:t>
        <a:bodyPr/>
        <a:lstStyle/>
        <a:p>
          <a:endParaRPr lang="de-DE"/>
        </a:p>
      </dgm:t>
    </dgm:pt>
    <dgm:pt modelId="{19B33998-33DB-A24C-AB96-0D8765B63651}">
      <dgm:prSet phldrT="[Text]" custT="1"/>
      <dgm:spPr/>
      <dgm:t>
        <a:bodyPr/>
        <a:lstStyle/>
        <a:p>
          <a:r>
            <a:rPr lang="de-DE" sz="1500" dirty="0"/>
            <a:t>Curriculum</a:t>
          </a:r>
        </a:p>
      </dgm:t>
    </dgm:pt>
    <dgm:pt modelId="{1A203875-0D2A-134C-BF79-6E7E9F06B43D}" type="parTrans" cxnId="{A797B6E4-88A4-8944-AD2E-7111819F84E1}">
      <dgm:prSet/>
      <dgm:spPr/>
      <dgm:t>
        <a:bodyPr/>
        <a:lstStyle/>
        <a:p>
          <a:endParaRPr lang="de-DE"/>
        </a:p>
      </dgm:t>
    </dgm:pt>
    <dgm:pt modelId="{32733D3E-9669-5343-8A43-A562EDEB26C2}" type="sibTrans" cxnId="{A797B6E4-88A4-8944-AD2E-7111819F84E1}">
      <dgm:prSet/>
      <dgm:spPr/>
      <dgm:t>
        <a:bodyPr/>
        <a:lstStyle/>
        <a:p>
          <a:endParaRPr lang="de-DE"/>
        </a:p>
      </dgm:t>
    </dgm:pt>
    <dgm:pt modelId="{ED5CADF8-C964-C74C-A63C-185F07053F99}">
      <dgm:prSet phldrT="[Text]" custT="1"/>
      <dgm:spPr/>
      <dgm:t>
        <a:bodyPr/>
        <a:lstStyle/>
        <a:p>
          <a:r>
            <a:rPr lang="de-DE" sz="1500" dirty="0"/>
            <a:t>Lehramt Diplom</a:t>
          </a:r>
        </a:p>
      </dgm:t>
    </dgm:pt>
    <dgm:pt modelId="{8CEBD920-83AD-0C40-969F-53E3ABF06817}" type="parTrans" cxnId="{E1D2F1D2-BA99-E84E-8DA3-089B92641B6C}">
      <dgm:prSet/>
      <dgm:spPr/>
      <dgm:t>
        <a:bodyPr/>
        <a:lstStyle/>
        <a:p>
          <a:endParaRPr lang="de-DE"/>
        </a:p>
      </dgm:t>
    </dgm:pt>
    <dgm:pt modelId="{F5D8CB88-23D7-DB40-9868-5642B16A8790}" type="sibTrans" cxnId="{E1D2F1D2-BA99-E84E-8DA3-089B92641B6C}">
      <dgm:prSet/>
      <dgm:spPr/>
      <dgm:t>
        <a:bodyPr/>
        <a:lstStyle/>
        <a:p>
          <a:endParaRPr lang="de-DE"/>
        </a:p>
      </dgm:t>
    </dgm:pt>
    <dgm:pt modelId="{791F9716-1E18-9242-B986-106C6796B418}">
      <dgm:prSet phldrT="[Text]" custT="1"/>
      <dgm:spPr/>
      <dgm:t>
        <a:bodyPr/>
        <a:lstStyle/>
        <a:p>
          <a:r>
            <a:rPr lang="de-DE" sz="1500" b="0" dirty="0"/>
            <a:t>Bachelor</a:t>
          </a:r>
        </a:p>
      </dgm:t>
    </dgm:pt>
    <dgm:pt modelId="{E15EB50C-0908-D84F-B13E-1DEC0A1D724D}" type="parTrans" cxnId="{10AF75A2-7C23-E245-A0AA-70480A48B83A}">
      <dgm:prSet/>
      <dgm:spPr/>
      <dgm:t>
        <a:bodyPr/>
        <a:lstStyle/>
        <a:p>
          <a:endParaRPr lang="de-DE"/>
        </a:p>
      </dgm:t>
    </dgm:pt>
    <dgm:pt modelId="{DDFD9D2D-BC1C-274D-A8B5-EB9868B20D91}" type="sibTrans" cxnId="{10AF75A2-7C23-E245-A0AA-70480A48B83A}">
      <dgm:prSet/>
      <dgm:spPr/>
      <dgm:t>
        <a:bodyPr/>
        <a:lstStyle/>
        <a:p>
          <a:endParaRPr lang="de-DE"/>
        </a:p>
      </dgm:t>
    </dgm:pt>
    <dgm:pt modelId="{2817E715-9A26-FA4C-AE92-3E2A8FC1D9E4}">
      <dgm:prSet phldrT="[Text]" custT="1"/>
      <dgm:spPr/>
      <dgm:t>
        <a:bodyPr/>
        <a:lstStyle/>
        <a:p>
          <a:r>
            <a:rPr lang="de-DE" sz="1500" dirty="0"/>
            <a:t>Master</a:t>
          </a:r>
        </a:p>
      </dgm:t>
    </dgm:pt>
    <dgm:pt modelId="{E0931BD5-C58A-F54E-B115-7CE7007F1F18}" type="parTrans" cxnId="{35F73EEF-49B6-B841-A258-8109BBE33928}">
      <dgm:prSet/>
      <dgm:spPr/>
      <dgm:t>
        <a:bodyPr/>
        <a:lstStyle/>
        <a:p>
          <a:endParaRPr lang="de-DE"/>
        </a:p>
      </dgm:t>
    </dgm:pt>
    <dgm:pt modelId="{53737F98-20C5-E345-A000-D824298BB62D}" type="sibTrans" cxnId="{35F73EEF-49B6-B841-A258-8109BBE33928}">
      <dgm:prSet/>
      <dgm:spPr/>
      <dgm:t>
        <a:bodyPr/>
        <a:lstStyle/>
        <a:p>
          <a:endParaRPr lang="de-DE"/>
        </a:p>
      </dgm:t>
    </dgm:pt>
    <dgm:pt modelId="{F0AD19EF-A620-B14D-9608-650DDC436836}">
      <dgm:prSet phldrT="[Text]" custT="1"/>
      <dgm:spPr/>
      <dgm:t>
        <a:bodyPr/>
        <a:lstStyle/>
        <a:p>
          <a:r>
            <a:rPr lang="de-DE" sz="1500" dirty="0"/>
            <a:t>Studierende </a:t>
          </a:r>
          <a:r>
            <a:rPr lang="de-DE" sz="1500" dirty="0">
              <a:sym typeface="Wingdings"/>
            </a:rPr>
            <a:t> ÖH</a:t>
          </a:r>
          <a:endParaRPr lang="de-DE" sz="1500" dirty="0"/>
        </a:p>
      </dgm:t>
    </dgm:pt>
    <dgm:pt modelId="{991DB491-EC31-1549-B57B-8D49B572979E}" type="parTrans" cxnId="{B42C066B-23F3-6641-AA68-457A5E216552}">
      <dgm:prSet/>
      <dgm:spPr/>
      <dgm:t>
        <a:bodyPr/>
        <a:lstStyle/>
        <a:p>
          <a:endParaRPr lang="de-DE"/>
        </a:p>
      </dgm:t>
    </dgm:pt>
    <dgm:pt modelId="{46FBE1BA-7E7B-0E4C-8EE8-35B5D971E640}" type="sibTrans" cxnId="{B42C066B-23F3-6641-AA68-457A5E216552}">
      <dgm:prSet/>
      <dgm:spPr/>
      <dgm:t>
        <a:bodyPr/>
        <a:lstStyle/>
        <a:p>
          <a:endParaRPr lang="de-DE"/>
        </a:p>
      </dgm:t>
    </dgm:pt>
    <dgm:pt modelId="{DD63DB2E-AC34-534F-BED5-536C547FC8BA}">
      <dgm:prSet phldrT="[Text]" custT="1"/>
      <dgm:spPr/>
      <dgm:t>
        <a:bodyPr/>
        <a:lstStyle/>
        <a:p>
          <a:r>
            <a:rPr lang="de-DE" sz="1500" dirty="0"/>
            <a:t>Eingewöhnen an der Uni</a:t>
          </a:r>
        </a:p>
      </dgm:t>
    </dgm:pt>
    <dgm:pt modelId="{3074B222-B8DE-D04A-A8A8-5D0134EFFBC7}" type="parTrans" cxnId="{514D6CE0-5EEB-524C-886E-41ABF92E8D11}">
      <dgm:prSet/>
      <dgm:spPr/>
      <dgm:t>
        <a:bodyPr/>
        <a:lstStyle/>
        <a:p>
          <a:endParaRPr lang="de-DE"/>
        </a:p>
      </dgm:t>
    </dgm:pt>
    <dgm:pt modelId="{9A9ABFC6-3DF5-A84A-8D00-3C05E1AE0792}" type="sibTrans" cxnId="{514D6CE0-5EEB-524C-886E-41ABF92E8D11}">
      <dgm:prSet/>
      <dgm:spPr/>
      <dgm:t>
        <a:bodyPr/>
        <a:lstStyle/>
        <a:p>
          <a:endParaRPr lang="de-DE"/>
        </a:p>
      </dgm:t>
    </dgm:pt>
    <dgm:pt modelId="{41C4C79C-30B1-4D30-B2ED-69C43C1EFF4F}">
      <dgm:prSet phldrT="[Text]" custT="1"/>
      <dgm:spPr/>
      <dgm:t>
        <a:bodyPr/>
        <a:lstStyle/>
        <a:p>
          <a:r>
            <a:rPr lang="de-DE" sz="1500" dirty="0"/>
            <a:t>Infoveranstaltungen z.B. </a:t>
          </a:r>
          <a:r>
            <a:rPr lang="de-DE" sz="1500" dirty="0" err="1"/>
            <a:t>Let‘s</a:t>
          </a:r>
          <a:r>
            <a:rPr lang="de-DE" sz="1500" dirty="0"/>
            <a:t> Go International</a:t>
          </a:r>
        </a:p>
      </dgm:t>
    </dgm:pt>
    <dgm:pt modelId="{3C822EB4-859E-4AF2-958D-0B46B9582633}" type="parTrans" cxnId="{E21DBB63-D108-4F84-8169-7459CCE17419}">
      <dgm:prSet/>
      <dgm:spPr/>
      <dgm:t>
        <a:bodyPr/>
        <a:lstStyle/>
        <a:p>
          <a:endParaRPr lang="de-DE"/>
        </a:p>
      </dgm:t>
    </dgm:pt>
    <dgm:pt modelId="{8ED815BE-A9CD-4631-9F65-8BC0A76BEBB4}" type="sibTrans" cxnId="{E21DBB63-D108-4F84-8169-7459CCE17419}">
      <dgm:prSet/>
      <dgm:spPr/>
      <dgm:t>
        <a:bodyPr/>
        <a:lstStyle/>
        <a:p>
          <a:endParaRPr lang="de-DE"/>
        </a:p>
      </dgm:t>
    </dgm:pt>
    <dgm:pt modelId="{71F83751-B6B5-4139-9163-35F4B871532D}">
      <dgm:prSet phldrT="[Text]" custT="1"/>
      <dgm:spPr/>
      <dgm:t>
        <a:bodyPr/>
        <a:lstStyle/>
        <a:p>
          <a:endParaRPr lang="de-DE" sz="1500" dirty="0"/>
        </a:p>
      </dgm:t>
    </dgm:pt>
    <dgm:pt modelId="{26ADE463-D270-49CA-81A2-63358835B1E7}" type="parTrans" cxnId="{277D04D6-B659-4106-AA1F-EF6FF6BF0970}">
      <dgm:prSet/>
      <dgm:spPr/>
      <dgm:t>
        <a:bodyPr/>
        <a:lstStyle/>
        <a:p>
          <a:endParaRPr lang="de-AT"/>
        </a:p>
      </dgm:t>
    </dgm:pt>
    <dgm:pt modelId="{1AA17E39-46E4-42F9-AF54-8DBD0650E7A3}" type="sibTrans" cxnId="{277D04D6-B659-4106-AA1F-EF6FF6BF0970}">
      <dgm:prSet/>
      <dgm:spPr/>
      <dgm:t>
        <a:bodyPr/>
        <a:lstStyle/>
        <a:p>
          <a:endParaRPr lang="de-AT"/>
        </a:p>
      </dgm:t>
    </dgm:pt>
    <dgm:pt modelId="{6DFA7689-88DA-4D59-A668-C1BC68EA5DFA}">
      <dgm:prSet phldrT="[Text]" custT="1"/>
      <dgm:spPr/>
      <dgm:t>
        <a:bodyPr/>
        <a:lstStyle/>
        <a:p>
          <a:r>
            <a:rPr lang="de-DE" sz="1500" dirty="0"/>
            <a:t>Fragen zum Studium</a:t>
          </a:r>
        </a:p>
      </dgm:t>
    </dgm:pt>
    <dgm:pt modelId="{B26EF16F-601B-4A43-A250-56056DFFE667}" type="parTrans" cxnId="{4A42C152-D0C3-4BB9-A692-7E5BC28F3C22}">
      <dgm:prSet/>
      <dgm:spPr/>
      <dgm:t>
        <a:bodyPr/>
        <a:lstStyle/>
        <a:p>
          <a:endParaRPr lang="de-AT"/>
        </a:p>
      </dgm:t>
    </dgm:pt>
    <dgm:pt modelId="{31F58C5B-06AE-4F94-8B42-8354A3B137E5}" type="sibTrans" cxnId="{4A42C152-D0C3-4BB9-A692-7E5BC28F3C22}">
      <dgm:prSet/>
      <dgm:spPr/>
      <dgm:t>
        <a:bodyPr/>
        <a:lstStyle/>
        <a:p>
          <a:endParaRPr lang="de-AT"/>
        </a:p>
      </dgm:t>
    </dgm:pt>
    <dgm:pt modelId="{BA442E6E-0EA8-434E-9008-DD1ED228D615}" type="pres">
      <dgm:prSet presAssocID="{AD6A1EB3-FCB6-6D4F-9988-C5F6F7E7FC0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BB4AF4D-3E6A-F64A-89F2-7D5BF2433B8F}" type="pres">
      <dgm:prSet presAssocID="{AD6A1EB3-FCB6-6D4F-9988-C5F6F7E7FC0E}" presName="children" presStyleCnt="0"/>
      <dgm:spPr/>
    </dgm:pt>
    <dgm:pt modelId="{53F6BBFA-764E-4D4C-BE38-A1728598631A}" type="pres">
      <dgm:prSet presAssocID="{AD6A1EB3-FCB6-6D4F-9988-C5F6F7E7FC0E}" presName="child1group" presStyleCnt="0"/>
      <dgm:spPr/>
    </dgm:pt>
    <dgm:pt modelId="{B81ACE94-2368-9748-9DAE-8CE838696881}" type="pres">
      <dgm:prSet presAssocID="{AD6A1EB3-FCB6-6D4F-9988-C5F6F7E7FC0E}" presName="child1" presStyleLbl="bgAcc1" presStyleIdx="0" presStyleCnt="4" custScaleX="106476" custScaleY="134648" custLinFactNeighborX="1328" custLinFactNeighborY="4961"/>
      <dgm:spPr/>
    </dgm:pt>
    <dgm:pt modelId="{D8A5B667-C36C-E849-9D18-A2045E1B64F1}" type="pres">
      <dgm:prSet presAssocID="{AD6A1EB3-FCB6-6D4F-9988-C5F6F7E7FC0E}" presName="child1Text" presStyleLbl="bgAcc1" presStyleIdx="0" presStyleCnt="4">
        <dgm:presLayoutVars>
          <dgm:bulletEnabled val="1"/>
        </dgm:presLayoutVars>
      </dgm:prSet>
      <dgm:spPr/>
    </dgm:pt>
    <dgm:pt modelId="{EF7DD1BC-92A6-D54A-A36E-3693B1803B5A}" type="pres">
      <dgm:prSet presAssocID="{AD6A1EB3-FCB6-6D4F-9988-C5F6F7E7FC0E}" presName="child2group" presStyleCnt="0"/>
      <dgm:spPr/>
    </dgm:pt>
    <dgm:pt modelId="{B5C876C5-29BC-BA47-9DEC-B939ABF338C7}" type="pres">
      <dgm:prSet presAssocID="{AD6A1EB3-FCB6-6D4F-9988-C5F6F7E7FC0E}" presName="child2" presStyleLbl="bgAcc1" presStyleIdx="1" presStyleCnt="4" custScaleX="105726" custScaleY="140553" custLinFactNeighborX="7628" custLinFactNeighborY="7062"/>
      <dgm:spPr/>
    </dgm:pt>
    <dgm:pt modelId="{6340EAB3-8716-1049-B89F-323612D58A84}" type="pres">
      <dgm:prSet presAssocID="{AD6A1EB3-FCB6-6D4F-9988-C5F6F7E7FC0E}" presName="child2Text" presStyleLbl="bgAcc1" presStyleIdx="1" presStyleCnt="4">
        <dgm:presLayoutVars>
          <dgm:bulletEnabled val="1"/>
        </dgm:presLayoutVars>
      </dgm:prSet>
      <dgm:spPr/>
    </dgm:pt>
    <dgm:pt modelId="{30B241AD-E91B-5047-AF79-D37600E08C0C}" type="pres">
      <dgm:prSet presAssocID="{AD6A1EB3-FCB6-6D4F-9988-C5F6F7E7FC0E}" presName="child3group" presStyleCnt="0"/>
      <dgm:spPr/>
    </dgm:pt>
    <dgm:pt modelId="{27D4FE94-0324-2E41-B636-E5618197E743}" type="pres">
      <dgm:prSet presAssocID="{AD6A1EB3-FCB6-6D4F-9988-C5F6F7E7FC0E}" presName="child3" presStyleLbl="bgAcc1" presStyleIdx="2" presStyleCnt="4" custScaleX="106095" custScaleY="139666" custLinFactNeighborX="9232" custLinFactNeighborY="5214"/>
      <dgm:spPr/>
    </dgm:pt>
    <dgm:pt modelId="{C241A5FE-9163-9246-B70E-65DEC5C7E8D9}" type="pres">
      <dgm:prSet presAssocID="{AD6A1EB3-FCB6-6D4F-9988-C5F6F7E7FC0E}" presName="child3Text" presStyleLbl="bgAcc1" presStyleIdx="2" presStyleCnt="4">
        <dgm:presLayoutVars>
          <dgm:bulletEnabled val="1"/>
        </dgm:presLayoutVars>
      </dgm:prSet>
      <dgm:spPr/>
    </dgm:pt>
    <dgm:pt modelId="{A26DE0BE-C634-4A8D-BCF9-0AC9DD53E5A0}" type="pres">
      <dgm:prSet presAssocID="{AD6A1EB3-FCB6-6D4F-9988-C5F6F7E7FC0E}" presName="child4group" presStyleCnt="0"/>
      <dgm:spPr/>
    </dgm:pt>
    <dgm:pt modelId="{CBC68878-FA7E-47CB-B0EB-9F6E348D6A0F}" type="pres">
      <dgm:prSet presAssocID="{AD6A1EB3-FCB6-6D4F-9988-C5F6F7E7FC0E}" presName="child4" presStyleLbl="bgAcc1" presStyleIdx="3" presStyleCnt="4" custScaleX="117882" custScaleY="148199" custLinFactNeighborX="-731" custLinFactNeighborY="-3136"/>
      <dgm:spPr/>
    </dgm:pt>
    <dgm:pt modelId="{68B45A85-DD5B-4349-BE4D-083018B99E15}" type="pres">
      <dgm:prSet presAssocID="{AD6A1EB3-FCB6-6D4F-9988-C5F6F7E7FC0E}" presName="child4Text" presStyleLbl="bgAcc1" presStyleIdx="3" presStyleCnt="4">
        <dgm:presLayoutVars>
          <dgm:bulletEnabled val="1"/>
        </dgm:presLayoutVars>
      </dgm:prSet>
      <dgm:spPr/>
    </dgm:pt>
    <dgm:pt modelId="{5DD92D63-F28B-AF46-99D8-C4693C0502EF}" type="pres">
      <dgm:prSet presAssocID="{AD6A1EB3-FCB6-6D4F-9988-C5F6F7E7FC0E}" presName="childPlaceholder" presStyleCnt="0"/>
      <dgm:spPr/>
    </dgm:pt>
    <dgm:pt modelId="{9D4B9C9A-D7EF-A64B-A865-7FC92915964C}" type="pres">
      <dgm:prSet presAssocID="{AD6A1EB3-FCB6-6D4F-9988-C5F6F7E7FC0E}" presName="circle" presStyleCnt="0"/>
      <dgm:spPr/>
    </dgm:pt>
    <dgm:pt modelId="{4B514652-305C-954A-9394-85AA7076C2DA}" type="pres">
      <dgm:prSet presAssocID="{AD6A1EB3-FCB6-6D4F-9988-C5F6F7E7FC0E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7B4C465-3461-4A4E-B897-5A75F7761E77}" type="pres">
      <dgm:prSet presAssocID="{AD6A1EB3-FCB6-6D4F-9988-C5F6F7E7FC0E}" presName="quadrant2" presStyleLbl="node1" presStyleIdx="1" presStyleCnt="4" custLinFactNeighborX="-790" custLinFactNeighborY="-510">
        <dgm:presLayoutVars>
          <dgm:chMax val="1"/>
          <dgm:bulletEnabled val="1"/>
        </dgm:presLayoutVars>
      </dgm:prSet>
      <dgm:spPr/>
    </dgm:pt>
    <dgm:pt modelId="{55CD3A17-3A44-CE42-83C5-0950DAA77538}" type="pres">
      <dgm:prSet presAssocID="{AD6A1EB3-FCB6-6D4F-9988-C5F6F7E7FC0E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2369ECF-6894-AE41-A39F-B42A22C52F40}" type="pres">
      <dgm:prSet presAssocID="{AD6A1EB3-FCB6-6D4F-9988-C5F6F7E7FC0E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E56938CE-E4D7-9743-8293-13DE300DC295}" type="pres">
      <dgm:prSet presAssocID="{AD6A1EB3-FCB6-6D4F-9988-C5F6F7E7FC0E}" presName="quadrantPlaceholder" presStyleCnt="0"/>
      <dgm:spPr/>
    </dgm:pt>
    <dgm:pt modelId="{DC63B12E-D365-C44A-88DD-71DBE9C1B790}" type="pres">
      <dgm:prSet presAssocID="{AD6A1EB3-FCB6-6D4F-9988-C5F6F7E7FC0E}" presName="center1" presStyleLbl="fgShp" presStyleIdx="0" presStyleCnt="2"/>
      <dgm:spPr/>
    </dgm:pt>
    <dgm:pt modelId="{0B3F901C-7DCA-FB40-8B09-1F269B49160D}" type="pres">
      <dgm:prSet presAssocID="{AD6A1EB3-FCB6-6D4F-9988-C5F6F7E7FC0E}" presName="center2" presStyleLbl="fgShp" presStyleIdx="1" presStyleCnt="2"/>
      <dgm:spPr/>
    </dgm:pt>
  </dgm:ptLst>
  <dgm:cxnLst>
    <dgm:cxn modelId="{90212521-E538-4656-8B18-1EEF8FECE2CE}" type="presOf" srcId="{7FE41A95-532A-D74B-8D41-96612F0DA044}" destId="{CBC68878-FA7E-47CB-B0EB-9F6E348D6A0F}" srcOrd="0" destOrd="0" presId="urn:microsoft.com/office/officeart/2005/8/layout/cycle4#1"/>
    <dgm:cxn modelId="{72BCD52D-C28A-2C4D-A6E6-2A28E8686B02}" srcId="{A5728185-11AC-C545-9F93-583A1412EFD4}" destId="{B84557EB-265F-AC41-8E88-740C610AE5B5}" srcOrd="0" destOrd="0" parTransId="{8320C439-1C07-3E47-897E-A5EC46B553E6}" sibTransId="{F0CF88B4-1BA3-CE43-9F47-42492CF2AB06}"/>
    <dgm:cxn modelId="{640A162E-C0E6-F240-AB1D-FD711E076ABC}" type="presOf" srcId="{B84557EB-265F-AC41-8E88-740C610AE5B5}" destId="{B5C876C5-29BC-BA47-9DEC-B939ABF338C7}" srcOrd="0" destOrd="0" presId="urn:microsoft.com/office/officeart/2005/8/layout/cycle4#1"/>
    <dgm:cxn modelId="{EF27612E-2F84-B842-B0DA-61DD115CF49F}" type="presOf" srcId="{19B33998-33DB-A24C-AB96-0D8765B63651}" destId="{D8A5B667-C36C-E849-9D18-A2045E1B64F1}" srcOrd="1" destOrd="1" presId="urn:microsoft.com/office/officeart/2005/8/layout/cycle4#1"/>
    <dgm:cxn modelId="{6F5AC632-3A6C-D441-98B3-669ACEBCCC34}" type="presOf" srcId="{A5728185-11AC-C545-9F93-583A1412EFD4}" destId="{77B4C465-3461-4A4E-B897-5A75F7761E77}" srcOrd="0" destOrd="0" presId="urn:microsoft.com/office/officeart/2005/8/layout/cycle4#1"/>
    <dgm:cxn modelId="{E4DE2933-5C72-DB47-BDEB-35114506928E}" type="presOf" srcId="{815535EC-99B6-C140-BF87-E5E9C2CD64E7}" destId="{B81ACE94-2368-9748-9DAE-8CE838696881}" srcOrd="0" destOrd="0" presId="urn:microsoft.com/office/officeart/2005/8/layout/cycle4#1"/>
    <dgm:cxn modelId="{114D843E-7606-4CB1-A48F-EF9E36097625}" type="presOf" srcId="{6DFA7689-88DA-4D59-A668-C1BC68EA5DFA}" destId="{C241A5FE-9163-9246-B70E-65DEC5C7E8D9}" srcOrd="1" destOrd="1" presId="urn:microsoft.com/office/officeart/2005/8/layout/cycle4#1"/>
    <dgm:cxn modelId="{E21DBB63-D108-4F84-8169-7459CCE17419}" srcId="{200AD94C-E700-8C42-82CD-D9DD82AD1D3E}" destId="{41C4C79C-30B1-4D30-B2ED-69C43C1EFF4F}" srcOrd="1" destOrd="0" parTransId="{3C822EB4-859E-4AF2-958D-0B46B9582633}" sibTransId="{8ED815BE-A9CD-4631-9F65-8BC0A76BEBB4}"/>
    <dgm:cxn modelId="{74697745-8A43-9547-9DA8-704DCB387D2E}" type="presOf" srcId="{498C1216-7F64-244B-8F18-8CF4DAACC653}" destId="{55CD3A17-3A44-CE42-83C5-0950DAA77538}" srcOrd="0" destOrd="0" presId="urn:microsoft.com/office/officeart/2005/8/layout/cycle4#1"/>
    <dgm:cxn modelId="{6F5AD367-B250-B44A-A99D-AC29BDB1725B}" type="presOf" srcId="{DD63DB2E-AC34-534F-BED5-536C547FC8BA}" destId="{27D4FE94-0324-2E41-B636-E5618197E743}" srcOrd="0" destOrd="2" presId="urn:microsoft.com/office/officeart/2005/8/layout/cycle4#1"/>
    <dgm:cxn modelId="{EB58406A-7834-4E46-9B99-2D3F20F13C72}" type="presOf" srcId="{AD6A1EB3-FCB6-6D4F-9988-C5F6F7E7FC0E}" destId="{BA442E6E-0EA8-434E-9008-DD1ED228D615}" srcOrd="0" destOrd="0" presId="urn:microsoft.com/office/officeart/2005/8/layout/cycle4#1"/>
    <dgm:cxn modelId="{B42C066B-23F3-6641-AA68-457A5E216552}" srcId="{A5728185-11AC-C545-9F93-583A1412EFD4}" destId="{F0AD19EF-A620-B14D-9608-650DDC436836}" srcOrd="1" destOrd="0" parTransId="{991DB491-EC31-1549-B57B-8D49B572979E}" sibTransId="{46FBE1BA-7E7B-0E4C-8EE8-35B5D971E640}"/>
    <dgm:cxn modelId="{0C85326B-3C3D-334A-8452-8830F586481E}" type="presOf" srcId="{19B33998-33DB-A24C-AB96-0D8765B63651}" destId="{B81ACE94-2368-9748-9DAE-8CE838696881}" srcOrd="0" destOrd="1" presId="urn:microsoft.com/office/officeart/2005/8/layout/cycle4#1"/>
    <dgm:cxn modelId="{1BF7106F-79F5-5545-9555-4FE1013C221C}" type="presOf" srcId="{83DCE9F2-0071-9A4F-8D0B-CFA56296B3EB}" destId="{4B514652-305C-954A-9394-85AA7076C2DA}" srcOrd="0" destOrd="0" presId="urn:microsoft.com/office/officeart/2005/8/layout/cycle4#1"/>
    <dgm:cxn modelId="{69902551-F3D4-428F-98CF-DD2118E59BF3}" type="presOf" srcId="{41C4C79C-30B1-4D30-B2ED-69C43C1EFF4F}" destId="{68B45A85-DD5B-4349-BE4D-083018B99E15}" srcOrd="1" destOrd="1" presId="urn:microsoft.com/office/officeart/2005/8/layout/cycle4#1"/>
    <dgm:cxn modelId="{758CCE51-1E3A-4F8D-92A4-13A80B1E9E33}" type="presOf" srcId="{71F83751-B6B5-4139-9163-35F4B871532D}" destId="{C241A5FE-9163-9246-B70E-65DEC5C7E8D9}" srcOrd="1" destOrd="0" presId="urn:microsoft.com/office/officeart/2005/8/layout/cycle4#1"/>
    <dgm:cxn modelId="{D9DA3452-F32C-8A4B-B323-7C40C2A13DE7}" type="presOf" srcId="{F0AD19EF-A620-B14D-9608-650DDC436836}" destId="{6340EAB3-8716-1049-B89F-323612D58A84}" srcOrd="1" destOrd="1" presId="urn:microsoft.com/office/officeart/2005/8/layout/cycle4#1"/>
    <dgm:cxn modelId="{4A42C152-D0C3-4BB9-A692-7E5BC28F3C22}" srcId="{498C1216-7F64-244B-8F18-8CF4DAACC653}" destId="{6DFA7689-88DA-4D59-A668-C1BC68EA5DFA}" srcOrd="1" destOrd="0" parTransId="{B26EF16F-601B-4A43-A250-56056DFFE667}" sibTransId="{31F58C5B-06AE-4F94-8B42-8354A3B137E5}"/>
    <dgm:cxn modelId="{076B0459-F695-784E-8675-E02BD925DFE0}" type="presOf" srcId="{B84557EB-265F-AC41-8E88-740C610AE5B5}" destId="{6340EAB3-8716-1049-B89F-323612D58A84}" srcOrd="1" destOrd="0" presId="urn:microsoft.com/office/officeart/2005/8/layout/cycle4#1"/>
    <dgm:cxn modelId="{0E16627A-16F2-40A4-83A6-7DE2FC0326E5}" type="presOf" srcId="{71F83751-B6B5-4139-9163-35F4B871532D}" destId="{27D4FE94-0324-2E41-B636-E5618197E743}" srcOrd="0" destOrd="0" presId="urn:microsoft.com/office/officeart/2005/8/layout/cycle4#1"/>
    <dgm:cxn modelId="{2073FD7B-562F-E245-8E42-86E7C40B367D}" srcId="{83DCE9F2-0071-9A4F-8D0B-CFA56296B3EB}" destId="{815535EC-99B6-C140-BF87-E5E9C2CD64E7}" srcOrd="0" destOrd="0" parTransId="{6845895F-AF47-4D44-9B6D-8C28C51133CC}" sibTransId="{0D99E6AF-11F9-0A48-9B06-D25AA95941B4}"/>
    <dgm:cxn modelId="{E4B82780-A98F-AB4B-A3F8-B1893206183B}" type="presOf" srcId="{791F9716-1E18-9242-B986-106C6796B418}" destId="{B81ACE94-2368-9748-9DAE-8CE838696881}" srcOrd="0" destOrd="3" presId="urn:microsoft.com/office/officeart/2005/8/layout/cycle4#1"/>
    <dgm:cxn modelId="{527A4883-CAE7-D342-9E32-9A6442151D63}" type="presOf" srcId="{ED5CADF8-C964-C74C-A63C-185F07053F99}" destId="{D8A5B667-C36C-E849-9D18-A2045E1B64F1}" srcOrd="1" destOrd="2" presId="urn:microsoft.com/office/officeart/2005/8/layout/cycle4#1"/>
    <dgm:cxn modelId="{2768E48B-C8A9-4D3A-AD45-CFE80CB51232}" type="presOf" srcId="{200AD94C-E700-8C42-82CD-D9DD82AD1D3E}" destId="{B2369ECF-6894-AE41-A39F-B42A22C52F40}" srcOrd="0" destOrd="0" presId="urn:microsoft.com/office/officeart/2005/8/layout/cycle4#1"/>
    <dgm:cxn modelId="{5BA6D88C-DD4D-425E-9638-3D603671F5BC}" type="presOf" srcId="{7FE41A95-532A-D74B-8D41-96612F0DA044}" destId="{68B45A85-DD5B-4349-BE4D-083018B99E15}" srcOrd="1" destOrd="0" presId="urn:microsoft.com/office/officeart/2005/8/layout/cycle4#1"/>
    <dgm:cxn modelId="{E09D4894-A51C-1444-AC27-68779E121658}" type="presOf" srcId="{2817E715-9A26-FA4C-AE92-3E2A8FC1D9E4}" destId="{B81ACE94-2368-9748-9DAE-8CE838696881}" srcOrd="0" destOrd="4" presId="urn:microsoft.com/office/officeart/2005/8/layout/cycle4#1"/>
    <dgm:cxn modelId="{10AF75A2-7C23-E245-A0AA-70480A48B83A}" srcId="{83DCE9F2-0071-9A4F-8D0B-CFA56296B3EB}" destId="{791F9716-1E18-9242-B986-106C6796B418}" srcOrd="3" destOrd="0" parTransId="{E15EB50C-0908-D84F-B13E-1DEC0A1D724D}" sibTransId="{DDFD9D2D-BC1C-274D-A8B5-EB9868B20D91}"/>
    <dgm:cxn modelId="{7C4C80C2-0EE4-C241-A1A2-C4D12431F942}" type="presOf" srcId="{791F9716-1E18-9242-B986-106C6796B418}" destId="{D8A5B667-C36C-E849-9D18-A2045E1B64F1}" srcOrd="1" destOrd="3" presId="urn:microsoft.com/office/officeart/2005/8/layout/cycle4#1"/>
    <dgm:cxn modelId="{5744EEC5-2B25-4E44-B6A2-928706AB85FC}" srcId="{200AD94C-E700-8C42-82CD-D9DD82AD1D3E}" destId="{7FE41A95-532A-D74B-8D41-96612F0DA044}" srcOrd="0" destOrd="0" parTransId="{CB59935E-EBAD-F341-9EDC-4B15278CABC8}" sibTransId="{BF0857CA-8974-2F4D-82FA-1B3DB1079F93}"/>
    <dgm:cxn modelId="{198857CC-2687-8C4E-8B63-B2B7153FF3F4}" type="presOf" srcId="{F0AD19EF-A620-B14D-9608-650DDC436836}" destId="{B5C876C5-29BC-BA47-9DEC-B939ABF338C7}" srcOrd="0" destOrd="1" presId="urn:microsoft.com/office/officeart/2005/8/layout/cycle4#1"/>
    <dgm:cxn modelId="{751ED6CF-D093-D040-956E-368CF268F4C8}" srcId="{AD6A1EB3-FCB6-6D4F-9988-C5F6F7E7FC0E}" destId="{498C1216-7F64-244B-8F18-8CF4DAACC653}" srcOrd="2" destOrd="0" parTransId="{A6104909-5E82-E141-A135-6FD4F1840583}" sibTransId="{8EA744EA-4A69-F547-BC64-EE5D10207861}"/>
    <dgm:cxn modelId="{B58327D1-B168-354E-83BB-5DE33B139E80}" type="presOf" srcId="{2817E715-9A26-FA4C-AE92-3E2A8FC1D9E4}" destId="{D8A5B667-C36C-E849-9D18-A2045E1B64F1}" srcOrd="1" destOrd="4" presId="urn:microsoft.com/office/officeart/2005/8/layout/cycle4#1"/>
    <dgm:cxn modelId="{2ADDF2D1-6BDD-4616-911F-B005EC741623}" type="presOf" srcId="{6DFA7689-88DA-4D59-A668-C1BC68EA5DFA}" destId="{27D4FE94-0324-2E41-B636-E5618197E743}" srcOrd="0" destOrd="1" presId="urn:microsoft.com/office/officeart/2005/8/layout/cycle4#1"/>
    <dgm:cxn modelId="{E1D2F1D2-BA99-E84E-8DA3-089B92641B6C}" srcId="{83DCE9F2-0071-9A4F-8D0B-CFA56296B3EB}" destId="{ED5CADF8-C964-C74C-A63C-185F07053F99}" srcOrd="2" destOrd="0" parTransId="{8CEBD920-83AD-0C40-969F-53E3ABF06817}" sibTransId="{F5D8CB88-23D7-DB40-9868-5642B16A8790}"/>
    <dgm:cxn modelId="{277D04D6-B659-4106-AA1F-EF6FF6BF0970}" srcId="{498C1216-7F64-244B-8F18-8CF4DAACC653}" destId="{71F83751-B6B5-4139-9163-35F4B871532D}" srcOrd="0" destOrd="0" parTransId="{26ADE463-D270-49CA-81A2-63358835B1E7}" sibTransId="{1AA17E39-46E4-42F9-AF54-8DBD0650E7A3}"/>
    <dgm:cxn modelId="{82331CDA-4E59-764F-B143-E6353E8E8D02}" type="presOf" srcId="{DD63DB2E-AC34-534F-BED5-536C547FC8BA}" destId="{C241A5FE-9163-9246-B70E-65DEC5C7E8D9}" srcOrd="1" destOrd="2" presId="urn:microsoft.com/office/officeart/2005/8/layout/cycle4#1"/>
    <dgm:cxn modelId="{838722DA-3DF4-F841-8B5B-97D32C1D7C8D}" type="presOf" srcId="{ED5CADF8-C964-C74C-A63C-185F07053F99}" destId="{B81ACE94-2368-9748-9DAE-8CE838696881}" srcOrd="0" destOrd="2" presId="urn:microsoft.com/office/officeart/2005/8/layout/cycle4#1"/>
    <dgm:cxn modelId="{514D6CE0-5EEB-524C-886E-41ABF92E8D11}" srcId="{498C1216-7F64-244B-8F18-8CF4DAACC653}" destId="{DD63DB2E-AC34-534F-BED5-536C547FC8BA}" srcOrd="2" destOrd="0" parTransId="{3074B222-B8DE-D04A-A8A8-5D0134EFFBC7}" sibTransId="{9A9ABFC6-3DF5-A84A-8D00-3C05E1AE0792}"/>
    <dgm:cxn modelId="{05364DE4-2615-2948-982B-6FD03FBD84F7}" srcId="{AD6A1EB3-FCB6-6D4F-9988-C5F6F7E7FC0E}" destId="{200AD94C-E700-8C42-82CD-D9DD82AD1D3E}" srcOrd="3" destOrd="0" parTransId="{4C873F65-7164-DF4A-B043-81AEEA86AEB3}" sibTransId="{E6F63BB2-1EB3-864A-8643-407D59C113E7}"/>
    <dgm:cxn modelId="{A797B6E4-88A4-8944-AD2E-7111819F84E1}" srcId="{83DCE9F2-0071-9A4F-8D0B-CFA56296B3EB}" destId="{19B33998-33DB-A24C-AB96-0D8765B63651}" srcOrd="1" destOrd="0" parTransId="{1A203875-0D2A-134C-BF79-6E7E9F06B43D}" sibTransId="{32733D3E-9669-5343-8A43-A562EDEB26C2}"/>
    <dgm:cxn modelId="{4755B6E6-6089-41BA-9997-2260BF2C0023}" type="presOf" srcId="{41C4C79C-30B1-4D30-B2ED-69C43C1EFF4F}" destId="{CBC68878-FA7E-47CB-B0EB-9F6E348D6A0F}" srcOrd="0" destOrd="1" presId="urn:microsoft.com/office/officeart/2005/8/layout/cycle4#1"/>
    <dgm:cxn modelId="{63D0B1EC-51B9-554E-AD68-3C61D49A6888}" srcId="{AD6A1EB3-FCB6-6D4F-9988-C5F6F7E7FC0E}" destId="{83DCE9F2-0071-9A4F-8D0B-CFA56296B3EB}" srcOrd="0" destOrd="0" parTransId="{C20D4E2C-36BA-7448-9C5F-E8A868252B36}" sibTransId="{55D17809-F4E5-1744-A263-B7AF0EB3ABE2}"/>
    <dgm:cxn modelId="{813525EF-445B-8A47-B0CC-183D63DD6C5B}" srcId="{AD6A1EB3-FCB6-6D4F-9988-C5F6F7E7FC0E}" destId="{A5728185-11AC-C545-9F93-583A1412EFD4}" srcOrd="1" destOrd="0" parTransId="{822D8BD1-F650-BB4E-BADF-65138BBC2F7B}" sibTransId="{3648520D-E662-6040-8B56-8136FE1C01E4}"/>
    <dgm:cxn modelId="{35F73EEF-49B6-B841-A258-8109BBE33928}" srcId="{83DCE9F2-0071-9A4F-8D0B-CFA56296B3EB}" destId="{2817E715-9A26-FA4C-AE92-3E2A8FC1D9E4}" srcOrd="4" destOrd="0" parTransId="{E0931BD5-C58A-F54E-B115-7CE7007F1F18}" sibTransId="{53737F98-20C5-E345-A000-D824298BB62D}"/>
    <dgm:cxn modelId="{2C0AE3EF-4B16-A24A-AB47-8A7CBF97455A}" type="presOf" srcId="{815535EC-99B6-C140-BF87-E5E9C2CD64E7}" destId="{D8A5B667-C36C-E849-9D18-A2045E1B64F1}" srcOrd="1" destOrd="0" presId="urn:microsoft.com/office/officeart/2005/8/layout/cycle4#1"/>
    <dgm:cxn modelId="{174811E1-6AFD-FC4C-ABDA-2585D7F129C5}" type="presParOf" srcId="{BA442E6E-0EA8-434E-9008-DD1ED228D615}" destId="{2BB4AF4D-3E6A-F64A-89F2-7D5BF2433B8F}" srcOrd="0" destOrd="0" presId="urn:microsoft.com/office/officeart/2005/8/layout/cycle4#1"/>
    <dgm:cxn modelId="{1E44BD62-1754-2F41-ABD0-1977E783FD33}" type="presParOf" srcId="{2BB4AF4D-3E6A-F64A-89F2-7D5BF2433B8F}" destId="{53F6BBFA-764E-4D4C-BE38-A1728598631A}" srcOrd="0" destOrd="0" presId="urn:microsoft.com/office/officeart/2005/8/layout/cycle4#1"/>
    <dgm:cxn modelId="{04804D30-2BDF-084A-8FB9-678E5565461D}" type="presParOf" srcId="{53F6BBFA-764E-4D4C-BE38-A1728598631A}" destId="{B81ACE94-2368-9748-9DAE-8CE838696881}" srcOrd="0" destOrd="0" presId="urn:microsoft.com/office/officeart/2005/8/layout/cycle4#1"/>
    <dgm:cxn modelId="{AA14C96D-AB32-3947-BE6C-45C270574B2A}" type="presParOf" srcId="{53F6BBFA-764E-4D4C-BE38-A1728598631A}" destId="{D8A5B667-C36C-E849-9D18-A2045E1B64F1}" srcOrd="1" destOrd="0" presId="urn:microsoft.com/office/officeart/2005/8/layout/cycle4#1"/>
    <dgm:cxn modelId="{DA6E25D8-D347-AD48-823A-75FED8993D94}" type="presParOf" srcId="{2BB4AF4D-3E6A-F64A-89F2-7D5BF2433B8F}" destId="{EF7DD1BC-92A6-D54A-A36E-3693B1803B5A}" srcOrd="1" destOrd="0" presId="urn:microsoft.com/office/officeart/2005/8/layout/cycle4#1"/>
    <dgm:cxn modelId="{F6F90977-DF0F-654C-A5F7-1F7D6ED8B256}" type="presParOf" srcId="{EF7DD1BC-92A6-D54A-A36E-3693B1803B5A}" destId="{B5C876C5-29BC-BA47-9DEC-B939ABF338C7}" srcOrd="0" destOrd="0" presId="urn:microsoft.com/office/officeart/2005/8/layout/cycle4#1"/>
    <dgm:cxn modelId="{9FBADEF3-957E-8B4B-9ABF-6BF0FCB1A28F}" type="presParOf" srcId="{EF7DD1BC-92A6-D54A-A36E-3693B1803B5A}" destId="{6340EAB3-8716-1049-B89F-323612D58A84}" srcOrd="1" destOrd="0" presId="urn:microsoft.com/office/officeart/2005/8/layout/cycle4#1"/>
    <dgm:cxn modelId="{E4E386F2-EBDE-A54E-B75D-797C78638D20}" type="presParOf" srcId="{2BB4AF4D-3E6A-F64A-89F2-7D5BF2433B8F}" destId="{30B241AD-E91B-5047-AF79-D37600E08C0C}" srcOrd="2" destOrd="0" presId="urn:microsoft.com/office/officeart/2005/8/layout/cycle4#1"/>
    <dgm:cxn modelId="{FCFF65CB-F50B-6B40-B286-27B66470A814}" type="presParOf" srcId="{30B241AD-E91B-5047-AF79-D37600E08C0C}" destId="{27D4FE94-0324-2E41-B636-E5618197E743}" srcOrd="0" destOrd="0" presId="urn:microsoft.com/office/officeart/2005/8/layout/cycle4#1"/>
    <dgm:cxn modelId="{516137BA-7F78-1D42-ABA0-62113816B835}" type="presParOf" srcId="{30B241AD-E91B-5047-AF79-D37600E08C0C}" destId="{C241A5FE-9163-9246-B70E-65DEC5C7E8D9}" srcOrd="1" destOrd="0" presId="urn:microsoft.com/office/officeart/2005/8/layout/cycle4#1"/>
    <dgm:cxn modelId="{B12ACB82-7880-43C6-B5E7-686EB429A39B}" type="presParOf" srcId="{2BB4AF4D-3E6A-F64A-89F2-7D5BF2433B8F}" destId="{A26DE0BE-C634-4A8D-BCF9-0AC9DD53E5A0}" srcOrd="3" destOrd="0" presId="urn:microsoft.com/office/officeart/2005/8/layout/cycle4#1"/>
    <dgm:cxn modelId="{DE4DEF52-8B29-4511-B585-51B7CFC27788}" type="presParOf" srcId="{A26DE0BE-C634-4A8D-BCF9-0AC9DD53E5A0}" destId="{CBC68878-FA7E-47CB-B0EB-9F6E348D6A0F}" srcOrd="0" destOrd="0" presId="urn:microsoft.com/office/officeart/2005/8/layout/cycle4#1"/>
    <dgm:cxn modelId="{9EF3A865-0B39-4EC1-AD00-31D3E12FF63D}" type="presParOf" srcId="{A26DE0BE-C634-4A8D-BCF9-0AC9DD53E5A0}" destId="{68B45A85-DD5B-4349-BE4D-083018B99E15}" srcOrd="1" destOrd="0" presId="urn:microsoft.com/office/officeart/2005/8/layout/cycle4#1"/>
    <dgm:cxn modelId="{B321BD76-7C21-5B41-A2DC-28D82F68EF7E}" type="presParOf" srcId="{2BB4AF4D-3E6A-F64A-89F2-7D5BF2433B8F}" destId="{5DD92D63-F28B-AF46-99D8-C4693C0502EF}" srcOrd="4" destOrd="0" presId="urn:microsoft.com/office/officeart/2005/8/layout/cycle4#1"/>
    <dgm:cxn modelId="{E57B535F-451D-A64D-8863-B6CD6AE4343A}" type="presParOf" srcId="{BA442E6E-0EA8-434E-9008-DD1ED228D615}" destId="{9D4B9C9A-D7EF-A64B-A865-7FC92915964C}" srcOrd="1" destOrd="0" presId="urn:microsoft.com/office/officeart/2005/8/layout/cycle4#1"/>
    <dgm:cxn modelId="{FAFE697C-A4C0-6B46-8266-7660E1D199B5}" type="presParOf" srcId="{9D4B9C9A-D7EF-A64B-A865-7FC92915964C}" destId="{4B514652-305C-954A-9394-85AA7076C2DA}" srcOrd="0" destOrd="0" presId="urn:microsoft.com/office/officeart/2005/8/layout/cycle4#1"/>
    <dgm:cxn modelId="{3A5A13A7-C502-F442-BCE7-8094C6AA2514}" type="presParOf" srcId="{9D4B9C9A-D7EF-A64B-A865-7FC92915964C}" destId="{77B4C465-3461-4A4E-B897-5A75F7761E77}" srcOrd="1" destOrd="0" presId="urn:microsoft.com/office/officeart/2005/8/layout/cycle4#1"/>
    <dgm:cxn modelId="{13091B6E-AAE5-5F42-9117-C2945DBD1647}" type="presParOf" srcId="{9D4B9C9A-D7EF-A64B-A865-7FC92915964C}" destId="{55CD3A17-3A44-CE42-83C5-0950DAA77538}" srcOrd="2" destOrd="0" presId="urn:microsoft.com/office/officeart/2005/8/layout/cycle4#1"/>
    <dgm:cxn modelId="{CE18F807-E79A-3C43-8253-2495027CA6B4}" type="presParOf" srcId="{9D4B9C9A-D7EF-A64B-A865-7FC92915964C}" destId="{B2369ECF-6894-AE41-A39F-B42A22C52F40}" srcOrd="3" destOrd="0" presId="urn:microsoft.com/office/officeart/2005/8/layout/cycle4#1"/>
    <dgm:cxn modelId="{1C08A60A-211C-0049-99E1-C90BCC0BE795}" type="presParOf" srcId="{9D4B9C9A-D7EF-A64B-A865-7FC92915964C}" destId="{E56938CE-E4D7-9743-8293-13DE300DC295}" srcOrd="4" destOrd="0" presId="urn:microsoft.com/office/officeart/2005/8/layout/cycle4#1"/>
    <dgm:cxn modelId="{713616F1-F5E2-DA4D-A0B9-CBAE6FCAEC28}" type="presParOf" srcId="{BA442E6E-0EA8-434E-9008-DD1ED228D615}" destId="{DC63B12E-D365-C44A-88DD-71DBE9C1B790}" srcOrd="2" destOrd="0" presId="urn:microsoft.com/office/officeart/2005/8/layout/cycle4#1"/>
    <dgm:cxn modelId="{8D6EA00C-3698-5249-BD80-FF2ABD13E1D0}" type="presParOf" srcId="{BA442E6E-0EA8-434E-9008-DD1ED228D615}" destId="{0B3F901C-7DCA-FB40-8B09-1F269B49160D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5CA06-2811-42D2-8F85-641E64D8BCD2}">
      <dsp:nvSpPr>
        <dsp:cNvPr id="0" name=""/>
        <dsp:cNvSpPr/>
      </dsp:nvSpPr>
      <dsp:spPr>
        <a:xfrm>
          <a:off x="5571951" y="506681"/>
          <a:ext cx="2492940" cy="75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9644"/>
              </a:lnTo>
              <a:lnTo>
                <a:pt x="2492940" y="759644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A77A2-D021-4681-B405-F2E53C86F6ED}">
      <dsp:nvSpPr>
        <dsp:cNvPr id="0" name=""/>
        <dsp:cNvSpPr/>
      </dsp:nvSpPr>
      <dsp:spPr>
        <a:xfrm>
          <a:off x="3545004" y="506681"/>
          <a:ext cx="2026946" cy="591154"/>
        </a:xfrm>
        <a:custGeom>
          <a:avLst/>
          <a:gdLst/>
          <a:ahLst/>
          <a:cxnLst/>
          <a:rect l="0" t="0" r="0" b="0"/>
          <a:pathLst>
            <a:path>
              <a:moveTo>
                <a:pt x="2026946" y="0"/>
              </a:moveTo>
              <a:lnTo>
                <a:pt x="2026946" y="591154"/>
              </a:lnTo>
              <a:lnTo>
                <a:pt x="0" y="591154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220B0-37C3-4C57-AFAA-EE4285729B60}">
      <dsp:nvSpPr>
        <dsp:cNvPr id="0" name=""/>
        <dsp:cNvSpPr/>
      </dsp:nvSpPr>
      <dsp:spPr>
        <a:xfrm>
          <a:off x="5723729" y="1356050"/>
          <a:ext cx="1087833" cy="579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9065"/>
              </a:lnTo>
              <a:lnTo>
                <a:pt x="1087833" y="579065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DE5276-545C-4CB5-81D5-8F08DEFB1D8A}">
      <dsp:nvSpPr>
        <dsp:cNvPr id="0" name=""/>
        <dsp:cNvSpPr/>
      </dsp:nvSpPr>
      <dsp:spPr>
        <a:xfrm>
          <a:off x="4404856" y="3180722"/>
          <a:ext cx="1195880" cy="358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648"/>
              </a:lnTo>
              <a:lnTo>
                <a:pt x="1195880" y="358648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18B102-1FA1-46EB-86F5-03EFC623E312}">
      <dsp:nvSpPr>
        <dsp:cNvPr id="0" name=""/>
        <dsp:cNvSpPr/>
      </dsp:nvSpPr>
      <dsp:spPr>
        <a:xfrm>
          <a:off x="3360897" y="3180722"/>
          <a:ext cx="1043958" cy="679499"/>
        </a:xfrm>
        <a:custGeom>
          <a:avLst/>
          <a:gdLst/>
          <a:ahLst/>
          <a:cxnLst/>
          <a:rect l="0" t="0" r="0" b="0"/>
          <a:pathLst>
            <a:path>
              <a:moveTo>
                <a:pt x="1043958" y="0"/>
              </a:moveTo>
              <a:lnTo>
                <a:pt x="1043958" y="679499"/>
              </a:lnTo>
              <a:lnTo>
                <a:pt x="0" y="679499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26F68-AB9E-47FA-AF7B-3823F84780EE}">
      <dsp:nvSpPr>
        <dsp:cNvPr id="0" name=""/>
        <dsp:cNvSpPr/>
      </dsp:nvSpPr>
      <dsp:spPr>
        <a:xfrm>
          <a:off x="4875563" y="2193328"/>
          <a:ext cx="91440" cy="729180"/>
        </a:xfrm>
        <a:custGeom>
          <a:avLst/>
          <a:gdLst/>
          <a:ahLst/>
          <a:cxnLst/>
          <a:rect l="0" t="0" r="0" b="0"/>
          <a:pathLst>
            <a:path>
              <a:moveTo>
                <a:pt x="61295" y="0"/>
              </a:moveTo>
              <a:lnTo>
                <a:pt x="61295" y="729180"/>
              </a:lnTo>
              <a:lnTo>
                <a:pt x="45720" y="72918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60A90A-C437-4BB4-9501-350433BAE8D4}">
      <dsp:nvSpPr>
        <dsp:cNvPr id="0" name=""/>
        <dsp:cNvSpPr/>
      </dsp:nvSpPr>
      <dsp:spPr>
        <a:xfrm>
          <a:off x="5453286" y="1356050"/>
          <a:ext cx="270442" cy="579065"/>
        </a:xfrm>
        <a:custGeom>
          <a:avLst/>
          <a:gdLst/>
          <a:ahLst/>
          <a:cxnLst/>
          <a:rect l="0" t="0" r="0" b="0"/>
          <a:pathLst>
            <a:path>
              <a:moveTo>
                <a:pt x="270442" y="0"/>
              </a:moveTo>
              <a:lnTo>
                <a:pt x="270442" y="579065"/>
              </a:lnTo>
              <a:lnTo>
                <a:pt x="0" y="579065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5ACFF-0121-4C36-A13D-EC6A7BA08F1F}">
      <dsp:nvSpPr>
        <dsp:cNvPr id="0" name=""/>
        <dsp:cNvSpPr/>
      </dsp:nvSpPr>
      <dsp:spPr>
        <a:xfrm>
          <a:off x="5207301" y="506681"/>
          <a:ext cx="364649" cy="591154"/>
        </a:xfrm>
        <a:custGeom>
          <a:avLst/>
          <a:gdLst/>
          <a:ahLst/>
          <a:cxnLst/>
          <a:rect l="0" t="0" r="0" b="0"/>
          <a:pathLst>
            <a:path>
              <a:moveTo>
                <a:pt x="364649" y="0"/>
              </a:moveTo>
              <a:lnTo>
                <a:pt x="0" y="591154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5A54D-93C5-41F3-9D2E-24DF2C310E30}">
      <dsp:nvSpPr>
        <dsp:cNvPr id="0" name=""/>
        <dsp:cNvSpPr/>
      </dsp:nvSpPr>
      <dsp:spPr>
        <a:xfrm>
          <a:off x="4886445" y="8468"/>
          <a:ext cx="1371011" cy="498213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Bundes ÖH</a:t>
          </a:r>
        </a:p>
      </dsp:txBody>
      <dsp:txXfrm>
        <a:off x="4886445" y="8468"/>
        <a:ext cx="1371011" cy="498213"/>
      </dsp:txXfrm>
    </dsp:sp>
    <dsp:sp modelId="{C3B57124-5E2A-4D02-A1A3-A925A1BCF7AF}">
      <dsp:nvSpPr>
        <dsp:cNvPr id="0" name=""/>
        <dsp:cNvSpPr/>
      </dsp:nvSpPr>
      <dsp:spPr>
        <a:xfrm>
          <a:off x="5207301" y="839622"/>
          <a:ext cx="1032855" cy="516427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ÖH Salzburg</a:t>
          </a:r>
        </a:p>
      </dsp:txBody>
      <dsp:txXfrm>
        <a:off x="5207301" y="839622"/>
        <a:ext cx="1032855" cy="516427"/>
      </dsp:txXfrm>
    </dsp:sp>
    <dsp:sp modelId="{D9CCEC78-9501-40D7-AC8D-D07CC989B89B}">
      <dsp:nvSpPr>
        <dsp:cNvPr id="0" name=""/>
        <dsp:cNvSpPr/>
      </dsp:nvSpPr>
      <dsp:spPr>
        <a:xfrm>
          <a:off x="4420431" y="1676901"/>
          <a:ext cx="1032855" cy="516427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FV KGW</a:t>
          </a:r>
        </a:p>
      </dsp:txBody>
      <dsp:txXfrm>
        <a:off x="4420431" y="1676901"/>
        <a:ext cx="1032855" cy="516427"/>
      </dsp:txXfrm>
    </dsp:sp>
    <dsp:sp modelId="{4E7F6A4B-34A2-4541-BB89-99C280EFA6E6}">
      <dsp:nvSpPr>
        <dsp:cNvPr id="0" name=""/>
        <dsp:cNvSpPr/>
      </dsp:nvSpPr>
      <dsp:spPr>
        <a:xfrm>
          <a:off x="3888428" y="2664295"/>
          <a:ext cx="1032855" cy="516427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STV…</a:t>
          </a:r>
        </a:p>
      </dsp:txBody>
      <dsp:txXfrm>
        <a:off x="3888428" y="2664295"/>
        <a:ext cx="1032855" cy="516427"/>
      </dsp:txXfrm>
    </dsp:sp>
    <dsp:sp modelId="{8AB0363D-31FE-4016-9336-1A76AD889F81}">
      <dsp:nvSpPr>
        <dsp:cNvPr id="0" name=""/>
        <dsp:cNvSpPr/>
      </dsp:nvSpPr>
      <dsp:spPr>
        <a:xfrm>
          <a:off x="1814693" y="3345328"/>
          <a:ext cx="1546204" cy="1029787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kern="1200" dirty="0"/>
            <a:t>STV Anglistik und Amerikanistik</a:t>
          </a:r>
        </a:p>
      </dsp:txBody>
      <dsp:txXfrm>
        <a:off x="1814693" y="3345328"/>
        <a:ext cx="1546204" cy="1029787"/>
      </dsp:txXfrm>
    </dsp:sp>
    <dsp:sp modelId="{9424D3EE-2D4D-41AA-B666-EB14BEDD48EB}">
      <dsp:nvSpPr>
        <dsp:cNvPr id="0" name=""/>
        <dsp:cNvSpPr/>
      </dsp:nvSpPr>
      <dsp:spPr>
        <a:xfrm>
          <a:off x="5600737" y="3281157"/>
          <a:ext cx="1032855" cy="516427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STV  Lehramt</a:t>
          </a:r>
        </a:p>
      </dsp:txBody>
      <dsp:txXfrm>
        <a:off x="5600737" y="3281157"/>
        <a:ext cx="1032855" cy="516427"/>
      </dsp:txXfrm>
    </dsp:sp>
    <dsp:sp modelId="{C577E0BC-73A7-4262-A768-559C0A840698}">
      <dsp:nvSpPr>
        <dsp:cNvPr id="0" name=""/>
        <dsp:cNvSpPr/>
      </dsp:nvSpPr>
      <dsp:spPr>
        <a:xfrm>
          <a:off x="6811563" y="1676901"/>
          <a:ext cx="1032855" cy="516427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FV …</a:t>
          </a:r>
        </a:p>
      </dsp:txBody>
      <dsp:txXfrm>
        <a:off x="6811563" y="1676901"/>
        <a:ext cx="1032855" cy="516427"/>
      </dsp:txXfrm>
    </dsp:sp>
    <dsp:sp modelId="{2593584C-68A5-4261-B4A5-91970EAFF993}">
      <dsp:nvSpPr>
        <dsp:cNvPr id="0" name=""/>
        <dsp:cNvSpPr/>
      </dsp:nvSpPr>
      <dsp:spPr>
        <a:xfrm>
          <a:off x="2512149" y="839622"/>
          <a:ext cx="1032855" cy="516427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ÖH Linz</a:t>
          </a:r>
        </a:p>
      </dsp:txBody>
      <dsp:txXfrm>
        <a:off x="2512149" y="839622"/>
        <a:ext cx="1032855" cy="516427"/>
      </dsp:txXfrm>
    </dsp:sp>
    <dsp:sp modelId="{EF9B3C8A-573A-4389-8882-8218E3FA9675}">
      <dsp:nvSpPr>
        <dsp:cNvPr id="0" name=""/>
        <dsp:cNvSpPr/>
      </dsp:nvSpPr>
      <dsp:spPr>
        <a:xfrm>
          <a:off x="8064891" y="1008112"/>
          <a:ext cx="1032855" cy="516427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Etc...</a:t>
          </a:r>
        </a:p>
      </dsp:txBody>
      <dsp:txXfrm>
        <a:off x="8064891" y="1008112"/>
        <a:ext cx="1032855" cy="5164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4FE94-0324-2E41-B636-E5618197E743}">
      <dsp:nvSpPr>
        <dsp:cNvPr id="0" name=""/>
        <dsp:cNvSpPr/>
      </dsp:nvSpPr>
      <dsp:spPr>
        <a:xfrm>
          <a:off x="4220959" y="3141181"/>
          <a:ext cx="2683597" cy="2288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Fragen zum Studium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Eingewöhnen an der Uni</a:t>
          </a:r>
        </a:p>
      </dsp:txBody>
      <dsp:txXfrm>
        <a:off x="5076307" y="3763556"/>
        <a:ext cx="1777980" cy="1615778"/>
      </dsp:txXfrm>
    </dsp:sp>
    <dsp:sp modelId="{CBC68878-FA7E-47CB-B0EB-9F6E348D6A0F}">
      <dsp:nvSpPr>
        <dsp:cNvPr id="0" name=""/>
        <dsp:cNvSpPr/>
      </dsp:nvSpPr>
      <dsp:spPr>
        <a:xfrm>
          <a:off x="-55075" y="3019892"/>
          <a:ext cx="2981741" cy="24282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Events: Brunch, Sommerfest, Weihnachtsfest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Infoveranstaltungen z.B. </a:t>
          </a:r>
          <a:r>
            <a:rPr lang="de-DE" sz="1500" kern="1200" dirty="0" err="1"/>
            <a:t>Let‘s</a:t>
          </a:r>
          <a:r>
            <a:rPr lang="de-DE" sz="1500" kern="1200" dirty="0"/>
            <a:t> Go International</a:t>
          </a:r>
        </a:p>
      </dsp:txBody>
      <dsp:txXfrm>
        <a:off x="-1735" y="3680290"/>
        <a:ext cx="1980538" cy="1714496"/>
      </dsp:txXfrm>
    </dsp:sp>
    <dsp:sp modelId="{B5C876C5-29BC-BA47-9DEC-B939ABF338C7}">
      <dsp:nvSpPr>
        <dsp:cNvPr id="0" name=""/>
        <dsp:cNvSpPr/>
      </dsp:nvSpPr>
      <dsp:spPr>
        <a:xfrm>
          <a:off x="4225626" y="-232179"/>
          <a:ext cx="2674263" cy="23029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Studierende </a:t>
          </a:r>
          <a:r>
            <a:rPr lang="de-DE" sz="1500" kern="1200" dirty="0">
              <a:sym typeface="Wingdings"/>
            </a:rPr>
            <a:t> Fachbereich</a:t>
          </a:r>
          <a:endParaRPr lang="de-DE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Studierende </a:t>
          </a:r>
          <a:r>
            <a:rPr lang="de-DE" sz="1500" kern="1200" dirty="0">
              <a:sym typeface="Wingdings"/>
            </a:rPr>
            <a:t> ÖH</a:t>
          </a:r>
          <a:endParaRPr lang="de-DE" sz="1500" kern="1200" dirty="0"/>
        </a:p>
      </dsp:txBody>
      <dsp:txXfrm>
        <a:off x="5078493" y="-181591"/>
        <a:ext cx="1770808" cy="1626040"/>
      </dsp:txXfrm>
    </dsp:sp>
    <dsp:sp modelId="{B81ACE94-2368-9748-9DAE-8CE838696881}">
      <dsp:nvSpPr>
        <dsp:cNvPr id="0" name=""/>
        <dsp:cNvSpPr/>
      </dsp:nvSpPr>
      <dsp:spPr>
        <a:xfrm>
          <a:off x="122769" y="-218227"/>
          <a:ext cx="2693234" cy="2206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Studienwahl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Curriculum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Lehramt Diplom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b="0" kern="1200" dirty="0"/>
            <a:t>Bachelor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Master</a:t>
          </a:r>
        </a:p>
      </dsp:txBody>
      <dsp:txXfrm>
        <a:off x="171232" y="-169764"/>
        <a:ext cx="1788338" cy="1557725"/>
      </dsp:txXfrm>
    </dsp:sp>
    <dsp:sp modelId="{4B514652-305C-954A-9394-85AA7076C2DA}">
      <dsp:nvSpPr>
        <dsp:cNvPr id="0" name=""/>
        <dsp:cNvSpPr/>
      </dsp:nvSpPr>
      <dsp:spPr>
        <a:xfrm>
          <a:off x="1156447" y="307517"/>
          <a:ext cx="2217090" cy="2217090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Beraten</a:t>
          </a:r>
        </a:p>
      </dsp:txBody>
      <dsp:txXfrm>
        <a:off x="1805818" y="956888"/>
        <a:ext cx="1567719" cy="1567719"/>
      </dsp:txXfrm>
    </dsp:sp>
    <dsp:sp modelId="{77B4C465-3461-4A4E-B897-5A75F7761E77}">
      <dsp:nvSpPr>
        <dsp:cNvPr id="0" name=""/>
        <dsp:cNvSpPr/>
      </dsp:nvSpPr>
      <dsp:spPr>
        <a:xfrm rot="5400000">
          <a:off x="3458428" y="296209"/>
          <a:ext cx="2217090" cy="2217090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Vermitteln</a:t>
          </a:r>
        </a:p>
      </dsp:txBody>
      <dsp:txXfrm rot="-5400000">
        <a:off x="3458428" y="945580"/>
        <a:ext cx="1567719" cy="1567719"/>
      </dsp:txXfrm>
    </dsp:sp>
    <dsp:sp modelId="{55CD3A17-3A44-CE42-83C5-0950DAA77538}">
      <dsp:nvSpPr>
        <dsp:cNvPr id="0" name=""/>
        <dsp:cNvSpPr/>
      </dsp:nvSpPr>
      <dsp:spPr>
        <a:xfrm rot="10800000">
          <a:off x="3475944" y="2627013"/>
          <a:ext cx="2217090" cy="2217090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Helfen</a:t>
          </a:r>
        </a:p>
      </dsp:txBody>
      <dsp:txXfrm rot="10800000">
        <a:off x="3475944" y="2627013"/>
        <a:ext cx="1567719" cy="1567719"/>
      </dsp:txXfrm>
    </dsp:sp>
    <dsp:sp modelId="{B2369ECF-6894-AE41-A39F-B42A22C52F40}">
      <dsp:nvSpPr>
        <dsp:cNvPr id="0" name=""/>
        <dsp:cNvSpPr/>
      </dsp:nvSpPr>
      <dsp:spPr>
        <a:xfrm rot="16200000">
          <a:off x="1156447" y="2627013"/>
          <a:ext cx="2217090" cy="2217090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Planen</a:t>
          </a:r>
        </a:p>
      </dsp:txBody>
      <dsp:txXfrm rot="5400000">
        <a:off x="1805818" y="2627013"/>
        <a:ext cx="1567719" cy="1567719"/>
      </dsp:txXfrm>
    </dsp:sp>
    <dsp:sp modelId="{DC63B12E-D365-C44A-88DD-71DBE9C1B790}">
      <dsp:nvSpPr>
        <dsp:cNvPr id="0" name=""/>
        <dsp:cNvSpPr/>
      </dsp:nvSpPr>
      <dsp:spPr>
        <a:xfrm>
          <a:off x="3041998" y="2114983"/>
          <a:ext cx="765485" cy="665639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F901C-7DCA-FB40-8B09-1F269B49160D}">
      <dsp:nvSpPr>
        <dsp:cNvPr id="0" name=""/>
        <dsp:cNvSpPr/>
      </dsp:nvSpPr>
      <dsp:spPr>
        <a:xfrm rot="10800000">
          <a:off x="3041998" y="2370998"/>
          <a:ext cx="765485" cy="665639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73E54F-8C44-4461-AD06-2D7521CECB13}" type="datetime1">
              <a:rPr lang="de-DE" smtClean="0"/>
              <a:pPr rtl="0"/>
              <a:t>30.09.2020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1D2D363-51C7-4D33-9CF9-432E1A762C62}" type="datetime1">
              <a:rPr lang="de-DE" smtClean="0"/>
              <a:pPr rtl="0"/>
              <a:t>30.09.2020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FREIWILLIG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8093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5438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224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8611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9198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354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909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2810" y="1905000"/>
            <a:ext cx="9146381" cy="2667000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256" name="Linie" descr="Liniengrafik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ihand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58" name="Freihand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59" name="Freihand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0" name="Freihand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1" name="Freihand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2" name="Freihand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3" name="Freihand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4" name="Freihand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5" name="Freihand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6" name="Freihand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7" name="Freihand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8" name="Freihand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9" name="Freihand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0" name="Freihand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1" name="Freihand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2" name="Freihand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3" name="Freihand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4" name="Freihand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5" name="Freihand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6" name="Freihand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7" name="Freihand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8" name="Freihand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9" name="Freihand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0" name="Freihand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1" name="Freihand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2" name="Freihand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3" name="Freihand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4" name="Freihand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5" name="Freihand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6" name="Freihand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7" name="Freihand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8" name="Freihand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9" name="Freihand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0" name="Freihand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1" name="Freihand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2" name="Freihand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3" name="Freihand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4" name="Freihand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5" name="Freihand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6" name="Freihand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7" name="Freihand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8" name="Freihand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9" name="Freihand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0" name="Freihand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1" name="Freihand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2" name="Freihand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3" name="Freihand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4" name="Freihand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5" name="Freihand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6" name="Freihand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7" name="Freihand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8" name="Freihand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9" name="Freihand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0" name="Freihand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1" name="Freihand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2" name="Freihand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3" name="Freihand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4" name="Freihand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5" name="Freihand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6" name="Freihand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7" name="Freihand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8" name="Freihand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9" name="Freihand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0" name="Freihand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1" name="Freihand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2" name="Freihand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3" name="Freihand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4" name="Freihand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5" name="Freihand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6" name="Freihand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7" name="Freihand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8" name="Freihand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9" name="Freihand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0" name="Freihand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1" name="Freihand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2" name="Freihand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3" name="Freihand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4" name="Freihand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5" name="Freihand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6" name="Freihand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7" name="Freihand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8" name="Freihand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9" name="Freihand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0" name="Freihand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1" name="Freihand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2" name="Freihand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3" name="Freihand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4" name="Freihand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5" name="Freihand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6" name="Freihand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7" name="Freihand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8" name="Freihand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9" name="Freihand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0" name="Freihand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1" name="Freihand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2" name="Freihand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3" name="Freihand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4" name="Freihand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5" name="Freihand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6" name="Freihand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7" name="Freihand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8" name="Freihand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9" name="Freihand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0" name="Freihand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1" name="Freihand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2" name="Freihand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3" name="Freihand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4" name="Freihand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5" name="Freihand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6" name="Freihand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7" name="Freihand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8" name="Freihand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9" name="Freihand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0" name="Freihand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1" name="Freihand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2" name="Freihand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3" name="Freihand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4" name="Freihand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5" name="Freihand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6" name="Freihand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7" name="Freihand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8" name="Freihand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9" name="Freihand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2810" y="5105400"/>
            <a:ext cx="9146381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7" name="Linie" descr="Liniengrafik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8" name="Freihand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9" name="Freihand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0" name="Freihand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1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2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3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4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5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4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5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6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7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8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9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0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1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2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3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4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5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6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7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8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9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0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1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2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3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4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5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6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7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8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9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0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1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2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3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4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5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6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7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8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9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0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1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2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3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4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5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6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7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8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9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0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1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2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3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4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5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6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7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8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9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80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81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</p:grp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de-DE"/>
              <a:t>Formatvorlagen des Textmasters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E9ADEA-B78F-430E-B313-53BBE336D12E}" type="datetime1">
              <a:rPr lang="de-DE" smtClean="0"/>
              <a:pPr rtl="0"/>
              <a:t>30.09.2020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364311" y="274641"/>
            <a:ext cx="1371957" cy="5901747"/>
          </a:xfrm>
        </p:spPr>
        <p:txBody>
          <a:bodyPr vert="eaVert"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7" name="Linie" descr="Liniengrafik"/>
          <p:cNvGrpSpPr/>
          <p:nvPr/>
        </p:nvGrpSpPr>
        <p:grpSpPr bwMode="invGray">
          <a:xfrm rot="5400000">
            <a:off x="6867045" y="3472591"/>
            <a:ext cx="6492240" cy="64025"/>
            <a:chOff x="1522413" y="1514475"/>
            <a:chExt cx="10569575" cy="64008"/>
          </a:xfrm>
        </p:grpSpPr>
        <p:sp>
          <p:nvSpPr>
            <p:cNvPr id="8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9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0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1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2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3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4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5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4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5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6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7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8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9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0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1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2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3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4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5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6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7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8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9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0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1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2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3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4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5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6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7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8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9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0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1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2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3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4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5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6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7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8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9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0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1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2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3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4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5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6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7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8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9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0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1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2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3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4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5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6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7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8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9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80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81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</p:grp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171" y="277815"/>
            <a:ext cx="9146383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 dirty="0"/>
              <a:t>Textmasterformate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61BE6A-6189-4208-B1B4-B5EAD7475A85}" type="datetime1">
              <a:rPr lang="de-DE" smtClean="0"/>
              <a:pPr rtl="0"/>
              <a:t>30.09.2020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67" name="Linie" descr="Liniengrafik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68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9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0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1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2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3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4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5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6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7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8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9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0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1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2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3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4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5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6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7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8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9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0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1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2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3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4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5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6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7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8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9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0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1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2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3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4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5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6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7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8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9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0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1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2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3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4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5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6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7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8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9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0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1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2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3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4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5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6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7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8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9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0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1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2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3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4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5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6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7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8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9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40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41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de-DE"/>
              <a:t>Formatvorlagen des Textmasters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C7E186-94BE-487C-8B0A-E448B729DE89}" type="datetime1">
              <a:rPr lang="de-DE" smtClean="0"/>
              <a:pPr rtl="0"/>
              <a:t>30.09.2020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10" y="1905000"/>
            <a:ext cx="9146381" cy="2667000"/>
          </a:xfrm>
        </p:spPr>
        <p:txBody>
          <a:bodyPr rtlCol="0" anchor="b">
            <a:noAutofit/>
          </a:bodyPr>
          <a:lstStyle>
            <a:lvl1pPr algn="l">
              <a:defRPr sz="4400" b="0" cap="none" baseline="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255" name="Linie" descr="Liniengrafik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ihand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57" name="Freihand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58" name="Freihand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59" name="Freihand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0" name="Freihand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1" name="Freihand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2" name="Freihand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3" name="Freihand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4" name="Freihand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5" name="Freihand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6" name="Freihand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7" name="Freihand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8" name="Freihand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9" name="Freihand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0" name="Freihand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1" name="Freihand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2" name="Freihand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3" name="Freihand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4" name="Freihand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5" name="Freihand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6" name="Freihand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7" name="Freihand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8" name="Freihand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9" name="Freihand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0" name="Freihand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1" name="Freihand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2" name="Freihand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3" name="Freihand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4" name="Freihand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5" name="Freihand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6" name="Freihand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7" name="Freihand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8" name="Freihand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9" name="Freihand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0" name="Freihand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1" name="Freihand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2" name="Freihand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3" name="Freihand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4" name="Freihand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5" name="Freihand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6" name="Freihand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7" name="Freihand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8" name="Freihand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9" name="Freihand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0" name="Freihand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1" name="Freihand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2" name="Freihand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3" name="Freihand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4" name="Freihand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5" name="Freihand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6" name="Freihand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7" name="Freihand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8" name="Freihand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9" name="Freihand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0" name="Freihand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1" name="Freihand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2" name="Freihand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3" name="Freihand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4" name="Freihand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5" name="Freihand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6" name="Freihand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7" name="Freihand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8" name="Freihand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9" name="Freihand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0" name="Freihand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1" name="Freihand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2" name="Freihand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3" name="Freihand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4" name="Freihand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5" name="Freihand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6" name="Freihand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7" name="Freihand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8" name="Freihand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9" name="Freihand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0" name="Freihand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1" name="Freihand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2" name="Freihand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3" name="Freihand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4" name="Freihand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5" name="Freihand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6" name="Freihand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7" name="Freihand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8" name="Freihand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9" name="Freihand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0" name="Freihand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1" name="Freihand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2" name="Freihand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3" name="Freihand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4" name="Freihand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5" name="Freihand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6" name="Freihand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7" name="Freihand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8" name="Freihand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9" name="Freihand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0" name="Freihand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1" name="Freihand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2" name="Freihand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3" name="Freihand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4" name="Freihand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5" name="Freihand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6" name="Freihand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7" name="Freihand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8" name="Freihand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9" name="Freihand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0" name="Freihand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1" name="Freihand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2" name="Freihand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3" name="Freihand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4" name="Freihand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5" name="Freihand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6" name="Freihand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7" name="Freihand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8" name="Freihand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9" name="Freihand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0" name="Freihand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1" name="Freihand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2" name="Freihand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3" name="Freihand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4" name="Freihand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5" name="Freihand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6" name="Freihand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7" name="Freihand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8" name="Freihand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810" y="5102527"/>
            <a:ext cx="9146381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01D12E-8D44-4FAC-8245-3DD9258BED97}" type="datetime1">
              <a:rPr lang="de-DE" smtClean="0"/>
              <a:pPr rtl="0"/>
              <a:t>30.09.2020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58" name="Linie" descr="Liniengrafik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59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0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1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2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3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4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5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6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7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8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9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0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1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2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3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4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5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6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7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8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9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0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1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2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3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4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5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6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7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8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9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0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1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2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3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4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5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6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7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8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9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0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1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2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3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4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5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6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7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8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9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0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1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2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3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4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5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6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7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8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9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0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1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2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3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4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5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6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7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8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9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0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1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2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2810" y="1905000"/>
            <a:ext cx="4420751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de-DE"/>
              <a:t>Formatvorlagen des Textmasters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48443" y="1905000"/>
            <a:ext cx="442074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de-DE"/>
              <a:t>Formatvorlagen des Textmasters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FBD58A-9573-4A90-A745-B03809EF5A0A}" type="datetime1">
              <a:rPr lang="de-DE" smtClean="0"/>
              <a:pPr rtl="0"/>
              <a:t>30.09.2020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60" name="Linie" descr="Liniengrafik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61" name="Freihand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2" name="Freihand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3" name="Freihand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4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5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6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7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8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9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0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1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2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3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4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5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6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7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8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9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0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1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2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3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4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5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6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7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8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9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0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1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2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3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4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5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6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7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8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9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0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1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2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3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4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5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6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7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8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9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0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1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2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3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4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5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6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7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8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9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0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1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2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3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4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5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6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7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8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9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0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1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2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3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4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810" y="1905000"/>
            <a:ext cx="4417703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2810" y="2819401"/>
            <a:ext cx="4417703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de-DE"/>
              <a:t>Formatvorlagen des Textmasters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3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Formatvorlagen des Textmasters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6D9EC9-3B4A-49FC-9ECD-5CF9C2DE4C41}" type="datetime1">
              <a:rPr lang="de-DE" smtClean="0"/>
              <a:pPr rtl="0"/>
              <a:t>30.09.2020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  <p:sp>
        <p:nvSpPr>
          <p:cNvPr id="85" name="Inhaltsplatzhalter 3"/>
          <p:cNvSpPr>
            <a:spLocks noGrp="1"/>
          </p:cNvSpPr>
          <p:nvPr>
            <p:ph sz="half" idx="13"/>
          </p:nvPr>
        </p:nvSpPr>
        <p:spPr>
          <a:xfrm>
            <a:off x="6251489" y="2819402"/>
            <a:ext cx="4417703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de-DE"/>
              <a:t>Formatvorlagen des Textmasters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56" name="Linie" descr="Liniengrafik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57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58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59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0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1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2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3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4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5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6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7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8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9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0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1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2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3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4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5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6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7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8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9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0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1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2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3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4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5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6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7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8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9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0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1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2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3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4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5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6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7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8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9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0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1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2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3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4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5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6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7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8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9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0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1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2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3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4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5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6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7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8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9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0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1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2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3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4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5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6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7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8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9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0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</p:grp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7783D2-F986-40E7-B256-52961A5F5F28}" type="datetime1">
              <a:rPr lang="de-DE" smtClean="0"/>
              <a:pPr rtl="0"/>
              <a:t>30.09.2020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C127DE-B019-4B90-AEA0-262FC2B59A3A}" type="datetime1">
              <a:rPr lang="de-DE" smtClean="0"/>
              <a:pPr rtl="0"/>
              <a:t>30.09.2020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22809" y="3429000"/>
            <a:ext cx="2743915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Formatvorlagen des Textmasters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1248" y="1905000"/>
            <a:ext cx="5670757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de-DE"/>
              <a:t>Formatvorlagen des Textmasters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grpSp>
        <p:nvGrpSpPr>
          <p:cNvPr id="615" name="Rahmen" descr="Kastengrafik"/>
          <p:cNvGrpSpPr/>
          <p:nvPr/>
        </p:nvGrpSpPr>
        <p:grpSpPr bwMode="invGray">
          <a:xfrm>
            <a:off x="4418989" y="1630823"/>
            <a:ext cx="6292667" cy="4575885"/>
            <a:chOff x="4417839" y="1630821"/>
            <a:chExt cx="6291028" cy="4575885"/>
          </a:xfrm>
        </p:grpSpPr>
        <p:grpSp>
          <p:nvGrpSpPr>
            <p:cNvPr id="616" name="Gruppe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pe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ihand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ihand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ihand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pe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ihand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ihand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ihand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pe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pe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ihand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ihand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ihand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pe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ihand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ihand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ihand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20B619-B4C6-45C3-BCA7-BDAB4C87A7D7}" type="datetime1">
              <a:rPr lang="de-DE" smtClean="0"/>
              <a:pPr rtl="0"/>
              <a:t>30.09.2020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746292" y="1884311"/>
            <a:ext cx="5670757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614" name="Rahmen" descr="Kastengrafik"/>
          <p:cNvGrpSpPr/>
          <p:nvPr/>
        </p:nvGrpSpPr>
        <p:grpSpPr bwMode="invGray">
          <a:xfrm flipH="1">
            <a:off x="1447877" y="1630823"/>
            <a:ext cx="6292667" cy="4575885"/>
            <a:chOff x="4417839" y="1630821"/>
            <a:chExt cx="6291028" cy="4575885"/>
          </a:xfrm>
        </p:grpSpPr>
        <p:grpSp>
          <p:nvGrpSpPr>
            <p:cNvPr id="615" name="Gruppe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pe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ihand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ihand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ihand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pe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ihand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ihand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ihand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pe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pe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ihand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ihand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ihand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pe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ihand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ihand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ihand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ihand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ihand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ihand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ihand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ihand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ihand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ihand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ihand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ihand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ihand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ihand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ihand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ihand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ihand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ihand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ihand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ihand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ihand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ihand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ihand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ihand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ihand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ihand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ihand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ihand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ihand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ihand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ihand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ihand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ihand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ihand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ihand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ihand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ihand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ihand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ihand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ihand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ihand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ihand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ihand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ihand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ihand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ihand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ihand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ihand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ihand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ihand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ihand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ihand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ihand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ihand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ihand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ihand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ihand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ihand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ihand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ihand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ihand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ihand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ihand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ihand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ihand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ihand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ihand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ihand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ihand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ihand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ihand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ihand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ihand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ihand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908019" y="3411748"/>
            <a:ext cx="2743915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Formatvorlagen des Textmasters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D19F3E-6285-4DCB-90DE-3D19E768510B}" type="datetime1">
              <a:rPr lang="de-DE" smtClean="0"/>
              <a:pPr rtl="0"/>
              <a:t>30.09.2020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811" y="1905000"/>
            <a:ext cx="9146381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22810" y="6400801"/>
            <a:ext cx="632624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077717" y="6400801"/>
            <a:ext cx="1244183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3319DDE-CF78-45AB-B885-72D96434AFE9}" type="datetime1">
              <a:rPr lang="de-DE" smtClean="0"/>
              <a:pPr rtl="0"/>
              <a:t>30.09.2020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facebook.com/STV2.0" TargetMode="External"/><Relationship Id="rId5" Type="http://schemas.openxmlformats.org/officeDocument/2006/relationships/hyperlink" Target="mailto:stv.anglistik@oeh-salzburg.at" TargetMode="External"/><Relationship Id="rId4" Type="http://schemas.openxmlformats.org/officeDocument/2006/relationships/hyperlink" Target="http://stvaa.oeh-salzburg.com/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hyperlink" Target="mailto:stv.anglistik@oeh-salzburg.at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4.png"/><Relationship Id="rId4" Type="http://schemas.openxmlformats.org/officeDocument/2006/relationships/image" Target="../media/image27.jpeg"/><Relationship Id="rId9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hyperlink" Target="mailto:christoph.herzog@sbg.ac.a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hyperlink" Target="https://www.oeh-salzburg.a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0.png"/><Relationship Id="rId11" Type="http://schemas.openxmlformats.org/officeDocument/2006/relationships/image" Target="../media/image4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2.xml"/><Relationship Id="rId12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11" Type="http://schemas.microsoft.com/office/2007/relationships/diagramDrawing" Target="../diagrams/drawing2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2.xml"/><Relationship Id="rId4" Type="http://schemas.openxmlformats.org/officeDocument/2006/relationships/notesSlide" Target="../notesSlides/notesSlide2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17" Type="http://schemas.openxmlformats.org/officeDocument/2006/relationships/image" Target="../media/image4.png"/><Relationship Id="rId2" Type="http://schemas.openxmlformats.org/officeDocument/2006/relationships/audio" Target="../media/media8.m4a"/><Relationship Id="rId16" Type="http://schemas.openxmlformats.org/officeDocument/2006/relationships/image" Target="../media/image20.jpeg"/><Relationship Id="rId1" Type="http://schemas.microsoft.com/office/2007/relationships/media" Target="../media/media8.m4a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5" Type="http://schemas.openxmlformats.org/officeDocument/2006/relationships/image" Target="../media/image19.jpe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jpeg"/><Relationship Id="rId1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stvaa.oeh-salzburg.com/calendar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824C7B10-6AA9-4777-A83B-1F36C3F20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810" y="4798379"/>
            <a:ext cx="9146381" cy="1870981"/>
          </a:xfrm>
        </p:spPr>
        <p:txBody>
          <a:bodyPr>
            <a:normAutofit/>
          </a:bodyPr>
          <a:lstStyle/>
          <a:p>
            <a:r>
              <a:rPr lang="de-AT" dirty="0">
                <a:latin typeface="Berlin Sans FB" panose="020E0602020502020306" pitchFamily="34" charset="0"/>
              </a:rPr>
              <a:t>UNIPARK NONNTAL | ERZABT-KLOTZ-STR. 1 | RAUM 2.001</a:t>
            </a:r>
            <a:br>
              <a:rPr lang="de-AT" dirty="0">
                <a:latin typeface="Berlin Sans FB" panose="020E0602020502020306" pitchFamily="34" charset="0"/>
              </a:rPr>
            </a:br>
            <a:r>
              <a:rPr lang="de-AT" dirty="0">
                <a:latin typeface="Berlin Sans FB" panose="020E0602020502020306" pitchFamily="34" charset="0"/>
              </a:rPr>
              <a:t> </a:t>
            </a:r>
            <a:br>
              <a:rPr lang="de-AT" dirty="0">
                <a:latin typeface="Berlin Sans FB" panose="020E0602020502020306" pitchFamily="34" charset="0"/>
              </a:rPr>
            </a:br>
            <a:r>
              <a:rPr lang="de-AT" dirty="0">
                <a:latin typeface="Berlin Sans FB" panose="020E0602020502020306" pitchFamily="34" charset="0"/>
              </a:rPr>
              <a:t>Homepage: </a:t>
            </a:r>
            <a:r>
              <a:rPr lang="de-AT" u="sng" dirty="0">
                <a:hlinkClick r:id="rId4"/>
              </a:rPr>
              <a:t>http://stvaa.oeh-salzburg.com/</a:t>
            </a:r>
            <a:r>
              <a:rPr lang="de-AT" dirty="0"/>
              <a:t> </a:t>
            </a:r>
            <a:br>
              <a:rPr lang="de-AT" dirty="0"/>
            </a:br>
            <a:r>
              <a:rPr lang="de-AT" dirty="0"/>
              <a:t>E-Mail: </a:t>
            </a:r>
            <a:r>
              <a:rPr lang="de-DE" u="sng" dirty="0">
                <a:hlinkClick r:id="rId5"/>
              </a:rPr>
              <a:t>stv.anglistik@oeh-salzburg.at</a:t>
            </a:r>
            <a:r>
              <a:rPr lang="de-DE" u="sng" dirty="0"/>
              <a:t> </a:t>
            </a:r>
            <a:br>
              <a:rPr lang="de-DE" u="sng" dirty="0"/>
            </a:br>
            <a:r>
              <a:rPr lang="de-DE" dirty="0"/>
              <a:t>Facebook: </a:t>
            </a:r>
            <a:r>
              <a:rPr lang="de-AT" u="sng" dirty="0">
                <a:hlinkClick r:id="rId6"/>
              </a:rPr>
              <a:t>https://www.facebook.com/STV2.0</a:t>
            </a:r>
            <a:endParaRPr lang="de-AT" dirty="0">
              <a:latin typeface="Berlin Sans FB" panose="020E0602020502020306" pitchFamily="34" charset="0"/>
            </a:endParaRPr>
          </a:p>
        </p:txBody>
      </p:sp>
      <p:pic>
        <p:nvPicPr>
          <p:cNvPr id="4" name="Picture 4" descr="Bildergebnis für red blue bunting png">
            <a:extLst>
              <a:ext uri="{FF2B5EF4-FFF2-40B4-BE49-F238E27FC236}">
                <a16:creationId xmlns:a16="http://schemas.microsoft.com/office/drawing/2014/main" id="{F89D755D-1B20-4124-92ED-37457E00D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-99392"/>
            <a:ext cx="4670376" cy="11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ldergebnis für red blue bunting png">
            <a:extLst>
              <a:ext uri="{FF2B5EF4-FFF2-40B4-BE49-F238E27FC236}">
                <a16:creationId xmlns:a16="http://schemas.microsoft.com/office/drawing/2014/main" id="{EB5072D6-04AD-458B-B1EF-1D923F383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-99392"/>
            <a:ext cx="4670376" cy="11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ildergebnis für red blue bunting png">
            <a:extLst>
              <a:ext uri="{FF2B5EF4-FFF2-40B4-BE49-F238E27FC236}">
                <a16:creationId xmlns:a16="http://schemas.microsoft.com/office/drawing/2014/main" id="{CD3F7E0C-FEF1-4736-8D8C-2EB83D251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768" y="-19498"/>
            <a:ext cx="4670376" cy="11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5914F0E-B074-4D4D-85AB-92D38D59D4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772816"/>
            <a:ext cx="8402641" cy="2297597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02A71EF-8EFE-4058-B817-38B53A35B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81">
        <p:fade/>
      </p:transition>
    </mc:Choice>
    <mc:Fallback xmlns="">
      <p:transition spd="med" advTm="14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1EAF0D-D7F1-45A1-9C30-21E38FDC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sz="4400" dirty="0">
                <a:latin typeface="Berlin Sans FB Demi" panose="020E0802020502020306" pitchFamily="34" charset="0"/>
              </a:rPr>
              <a:t>Beratung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D2400E-9A6C-4D83-8787-9EE691C21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AT" b="1" dirty="0"/>
              <a:t>Online/ aus der Ferne:</a:t>
            </a:r>
          </a:p>
          <a:p>
            <a:r>
              <a:rPr lang="de-AT" dirty="0"/>
              <a:t>E-Mail: </a:t>
            </a:r>
            <a:r>
              <a:rPr lang="de-AT" dirty="0">
                <a:hlinkClick r:id="rId4"/>
              </a:rPr>
              <a:t>stv.anglistik@oeh-salzburg.at</a:t>
            </a:r>
            <a:endParaRPr lang="de-AT" dirty="0"/>
          </a:p>
          <a:p>
            <a:r>
              <a:rPr lang="de-AT" dirty="0"/>
              <a:t>Facebook: STV Anglistik und Amerikanistik Salzburg</a:t>
            </a:r>
          </a:p>
          <a:p>
            <a:r>
              <a:rPr lang="de-AT" dirty="0"/>
              <a:t>Telefon: +43(0)662/ 8044 6028</a:t>
            </a:r>
          </a:p>
          <a:p>
            <a:pPr marL="0" indent="0">
              <a:buNone/>
            </a:pPr>
            <a:r>
              <a:rPr lang="de-AT" b="1" dirty="0"/>
              <a:t>Im Büro:</a:t>
            </a:r>
          </a:p>
          <a:p>
            <a:r>
              <a:rPr lang="de-AT" dirty="0"/>
              <a:t>Maskenpflicht</a:t>
            </a:r>
          </a:p>
          <a:p>
            <a:r>
              <a:rPr lang="de-AT" dirty="0"/>
              <a:t>Anmeldung</a:t>
            </a:r>
          </a:p>
          <a:p>
            <a:r>
              <a:rPr lang="de-AT" dirty="0"/>
              <a:t>2 Personen gleichzeitig im Büro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BA0E2E3-1D04-43EF-A315-FF609C152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151">
        <p:fade/>
      </p:transition>
    </mc:Choice>
    <mc:Fallback xmlns="">
      <p:transition spd="med" advTm="59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807EBCD-D25F-4DF9-B80A-888B21BF3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586519"/>
            <a:ext cx="3672408" cy="10041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FFA20E3-527D-4408-8B79-9B2A740C15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59" y="4628613"/>
            <a:ext cx="2141141" cy="22293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5BFF402-26C2-4B6A-8013-F5F9702D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476672"/>
            <a:ext cx="9146380" cy="901844"/>
          </a:xfrm>
        </p:spPr>
        <p:txBody>
          <a:bodyPr>
            <a:normAutofit/>
          </a:bodyPr>
          <a:lstStyle/>
          <a:p>
            <a:r>
              <a:rPr lang="de-AT" sz="4000" dirty="0">
                <a:latin typeface="Berlin Sans FB Demi" panose="020E0802020502020306" pitchFamily="34" charset="0"/>
              </a:rPr>
              <a:t>Was es bei uns noch so gibt…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54DD12-DAB3-464C-A6F2-0FFCB38C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1619851"/>
            <a:ext cx="6949456" cy="447139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Studo</a:t>
            </a:r>
            <a:r>
              <a:rPr lang="de-DE" dirty="0"/>
              <a:t> Gutscheine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Gratis Kaffee (derzeit nicht möglich)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Wörterbücher, Diktiergeräte, Blu-Ray Player etc. zum Ausleihen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Gratis </a:t>
            </a:r>
            <a:r>
              <a:rPr lang="en-US" dirty="0" err="1"/>
              <a:t>Benutzung</a:t>
            </a:r>
            <a:r>
              <a:rPr lang="en-US" dirty="0"/>
              <a:t> </a:t>
            </a:r>
            <a:r>
              <a:rPr lang="en-US" dirty="0" err="1"/>
              <a:t>unseres</a:t>
            </a:r>
            <a:r>
              <a:rPr lang="en-US" dirty="0"/>
              <a:t> </a:t>
            </a:r>
            <a:r>
              <a:rPr lang="en-US" dirty="0" err="1"/>
              <a:t>Laminiergerätes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FAQs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Broschüren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eurem</a:t>
            </a:r>
            <a:r>
              <a:rPr lang="en-US" dirty="0"/>
              <a:t> </a:t>
            </a:r>
            <a:r>
              <a:rPr lang="en-US" dirty="0" err="1"/>
              <a:t>Studiengang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Infos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dirty="0" err="1"/>
              <a:t>Fachbereich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5" name="Picture 3" descr="C:\Users\s1021258\AppData\Local\Temp\coffee-2306471_19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788" y="1619851"/>
            <a:ext cx="1620180" cy="10801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1021258\AppData\Local\Temp\IMG_08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5271" r="5802" b="6376"/>
          <a:stretch/>
        </p:blipFill>
        <p:spPr bwMode="auto">
          <a:xfrm>
            <a:off x="4790170" y="1412776"/>
            <a:ext cx="617446" cy="6442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1021258\AppData\Local\Temp\IMG_08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2492896"/>
            <a:ext cx="1592475" cy="11943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6C40483-2CA1-4EB8-8561-DB08867F6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1102">
        <p:fade/>
      </p:transition>
    </mc:Choice>
    <mc:Fallback>
      <p:transition spd="med" advTm="811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dirty="0">
                <a:latin typeface="Berlin Sans FB Demi" panose="020E0802020502020306" pitchFamily="34" charset="0"/>
              </a:rPr>
              <a:t>Die</a:t>
            </a:r>
            <a:r>
              <a:rPr lang="de-DE" dirty="0"/>
              <a:t> </a:t>
            </a:r>
            <a:r>
              <a:rPr lang="de-DE" sz="5400" dirty="0">
                <a:latin typeface="Berlin Sans FB Demi" panose="020E0802020502020306" pitchFamily="34" charset="0"/>
              </a:rPr>
              <a:t>Studiengänge</a:t>
            </a:r>
            <a:r>
              <a:rPr lang="de-DE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Anglistik und Amerikanistik</a:t>
            </a:r>
          </a:p>
          <a:p>
            <a:pPr lvl="1"/>
            <a:r>
              <a:rPr lang="de-DE" sz="2800" dirty="0"/>
              <a:t>Bachelor 2019</a:t>
            </a:r>
          </a:p>
          <a:p>
            <a:pPr lvl="1"/>
            <a:r>
              <a:rPr lang="de-DE" sz="2800" dirty="0"/>
              <a:t>Master</a:t>
            </a:r>
          </a:p>
          <a:p>
            <a:pPr lvl="2"/>
            <a:r>
              <a:rPr lang="de-DE" sz="2400" dirty="0"/>
              <a:t>Sprachwissenschaften / Language </a:t>
            </a:r>
            <a:r>
              <a:rPr lang="de-DE" sz="2400" dirty="0" err="1"/>
              <a:t>science</a:t>
            </a:r>
            <a:r>
              <a:rPr lang="de-DE" sz="2400" dirty="0"/>
              <a:t> </a:t>
            </a:r>
          </a:p>
          <a:p>
            <a:pPr lvl="2"/>
            <a:r>
              <a:rPr lang="de-DE" sz="2400" dirty="0"/>
              <a:t>Literatur- und Kulturwissenschaften</a:t>
            </a:r>
          </a:p>
          <a:p>
            <a:pPr lvl="1"/>
            <a:endParaRPr lang="de-DE" dirty="0"/>
          </a:p>
          <a:p>
            <a:r>
              <a:rPr lang="de-DE" sz="3200" dirty="0"/>
              <a:t>Lehramt </a:t>
            </a:r>
          </a:p>
          <a:p>
            <a:pPr lvl="1"/>
            <a:r>
              <a:rPr lang="de-DE" sz="2800" dirty="0"/>
              <a:t>Bachelor 2019</a:t>
            </a:r>
          </a:p>
          <a:p>
            <a:pPr lvl="1"/>
            <a:r>
              <a:rPr lang="de-DE" sz="2800" dirty="0"/>
              <a:t>Master 2019</a:t>
            </a:r>
          </a:p>
          <a:p>
            <a:pPr marL="274320" lvl="1" indent="0">
              <a:buNone/>
            </a:pPr>
            <a:endParaRPr lang="de-DE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DC531C8-9B2B-43A9-B59B-B03C9CD3B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9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880">
        <p:fade/>
      </p:transition>
    </mc:Choice>
    <mc:Fallback xmlns="">
      <p:transition spd="med" advTm="38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dirty="0">
                <a:latin typeface="Berlin Sans FB Demi" panose="020E0802020502020306" pitchFamily="34" charset="0"/>
              </a:rPr>
              <a:t>Wichtige</a:t>
            </a:r>
            <a:r>
              <a:rPr lang="de-DE" dirty="0"/>
              <a:t> </a:t>
            </a:r>
            <a:r>
              <a:rPr lang="de-DE" sz="5400" dirty="0">
                <a:latin typeface="Berlin Sans FB Demi" panose="020E0802020502020306" pitchFamily="34" charset="0"/>
              </a:rPr>
              <a:t>Begriffe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87488" y="1700808"/>
            <a:ext cx="9146381" cy="4267200"/>
          </a:xfrm>
        </p:spPr>
        <p:txBody>
          <a:bodyPr>
            <a:normAutofit/>
          </a:bodyPr>
          <a:lstStyle/>
          <a:p>
            <a:r>
              <a:rPr lang="de-DE" b="1" dirty="0"/>
              <a:t>ECTS</a:t>
            </a:r>
            <a:r>
              <a:rPr lang="de-DE" dirty="0"/>
              <a:t> = European </a:t>
            </a:r>
            <a:r>
              <a:rPr lang="de-DE" dirty="0" err="1"/>
              <a:t>Credit</a:t>
            </a:r>
            <a:r>
              <a:rPr lang="de-DE" dirty="0"/>
              <a:t> Transfer System</a:t>
            </a:r>
          </a:p>
          <a:p>
            <a:pPr lvl="1"/>
            <a:r>
              <a:rPr lang="de-DE" dirty="0"/>
              <a:t>1 ECTS = 25 h realer Arbeitsaufwand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30 ECTs pro Semester / 60 ECTS pro Studienjahr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b="1" dirty="0" err="1"/>
              <a:t>StEOP</a:t>
            </a:r>
            <a:r>
              <a:rPr lang="de-DE" b="1" dirty="0"/>
              <a:t> </a:t>
            </a:r>
            <a:r>
              <a:rPr lang="de-DE" dirty="0"/>
              <a:t>= Studieneingangs- und Orientierungsphase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/>
              <a:t> Bachelor 2019: 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VO </a:t>
            </a: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Study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Linguistics</a:t>
            </a:r>
            <a:r>
              <a:rPr lang="de-DE" dirty="0"/>
              <a:t> 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VO </a:t>
            </a: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Study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Literature</a:t>
            </a:r>
            <a:r>
              <a:rPr lang="de-DE" dirty="0"/>
              <a:t> 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VO </a:t>
            </a: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Study </a:t>
            </a:r>
            <a:r>
              <a:rPr lang="de-DE" dirty="0" err="1"/>
              <a:t>of</a:t>
            </a:r>
            <a:r>
              <a:rPr lang="de-DE" dirty="0"/>
              <a:t> Anglophone </a:t>
            </a:r>
            <a:r>
              <a:rPr lang="de-DE" dirty="0" err="1"/>
              <a:t>Cultures</a:t>
            </a:r>
            <a:r>
              <a:rPr lang="de-DE" dirty="0"/>
              <a:t> </a:t>
            </a:r>
          </a:p>
          <a:p>
            <a:pPr marL="502920" lvl="2" indent="0">
              <a:buNone/>
            </a:pPr>
            <a:endParaRPr lang="de-DE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/>
              <a:t>Lehramt 2019: 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VO </a:t>
            </a: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English Language Teaching </a:t>
            </a:r>
          </a:p>
          <a:p>
            <a:pPr marL="274320" lvl="1" indent="0">
              <a:buNone/>
            </a:pP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8716808" y="1772816"/>
            <a:ext cx="2880320" cy="3748719"/>
            <a:chOff x="8832304" y="1772816"/>
            <a:chExt cx="2880320" cy="3748719"/>
          </a:xfrm>
        </p:grpSpPr>
        <p:sp>
          <p:nvSpPr>
            <p:cNvPr id="9" name="Textfeld 8"/>
            <p:cNvSpPr txBox="1"/>
            <p:nvPr/>
          </p:nvSpPr>
          <p:spPr>
            <a:xfrm>
              <a:off x="8832304" y="1772816"/>
              <a:ext cx="2880320" cy="37487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7" name="Gruppieren 6"/>
            <p:cNvGrpSpPr/>
            <p:nvPr/>
          </p:nvGrpSpPr>
          <p:grpSpPr>
            <a:xfrm>
              <a:off x="8970872" y="2113194"/>
              <a:ext cx="2664296" cy="2844044"/>
              <a:chOff x="8962568" y="1558110"/>
              <a:chExt cx="2664296" cy="2844044"/>
            </a:xfrm>
          </p:grpSpPr>
          <p:sp>
            <p:nvSpPr>
              <p:cNvPr id="4" name="Textfeld 3"/>
              <p:cNvSpPr txBox="1"/>
              <p:nvPr/>
            </p:nvSpPr>
            <p:spPr>
              <a:xfrm>
                <a:off x="9696400" y="1770476"/>
                <a:ext cx="1368152" cy="2391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de-DE" sz="166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  <p:sp>
            <p:nvSpPr>
              <p:cNvPr id="5" name="Textfeld 4"/>
              <p:cNvSpPr txBox="1"/>
              <p:nvPr/>
            </p:nvSpPr>
            <p:spPr>
              <a:xfrm>
                <a:off x="8980804" y="1558110"/>
                <a:ext cx="2592288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de-DE" sz="2400" dirty="0"/>
                  <a:t>WEITER FRAGEN</a:t>
                </a:r>
              </a:p>
            </p:txBody>
          </p:sp>
          <p:sp>
            <p:nvSpPr>
              <p:cNvPr id="6" name="Textfeld 5"/>
              <p:cNvSpPr txBox="1"/>
              <p:nvPr/>
            </p:nvSpPr>
            <p:spPr>
              <a:xfrm>
                <a:off x="8962568" y="3645024"/>
                <a:ext cx="2664296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de-DE" sz="2400" dirty="0"/>
                  <a:t>KOMM BEI UNS VORBEI !</a:t>
                </a:r>
              </a:p>
            </p:txBody>
          </p:sp>
        </p:grpSp>
      </p:grp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3C812CE-9C43-4417-B06A-C805DB3EE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4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642">
        <p:fade/>
      </p:transition>
    </mc:Choice>
    <mc:Fallback xmlns="">
      <p:transition spd="med" advTm="102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368" y="260648"/>
            <a:ext cx="9146380" cy="1020762"/>
          </a:xfrm>
        </p:spPr>
        <p:txBody>
          <a:bodyPr/>
          <a:lstStyle/>
          <a:p>
            <a:r>
              <a:rPr lang="de-DE" dirty="0"/>
              <a:t>Wie sieht das Studium aus?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9376" y="1916832"/>
            <a:ext cx="9146381" cy="4267200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de-DE" dirty="0"/>
              <a:t>Studieneingang- und Orientierungsphase / STEOP 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Sprachbeherrschung / Language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Literaturwissenschaft / </a:t>
            </a:r>
            <a:r>
              <a:rPr lang="de-DE" dirty="0" err="1"/>
              <a:t>Literary</a:t>
            </a:r>
            <a:r>
              <a:rPr lang="de-DE" dirty="0"/>
              <a:t> Studies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Linguistik / </a:t>
            </a:r>
            <a:r>
              <a:rPr lang="de-DE" dirty="0" err="1"/>
              <a:t>Linguistics</a:t>
            </a:r>
            <a:endParaRPr lang="de-DE" dirty="0"/>
          </a:p>
          <a:p>
            <a:pPr lvl="1">
              <a:lnSpc>
                <a:spcPct val="150000"/>
              </a:lnSpc>
            </a:pPr>
            <a:r>
              <a:rPr lang="de-DE" dirty="0"/>
              <a:t>Kulturstudien / Cultural Studies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Freie Wahlfächer / </a:t>
            </a:r>
            <a:r>
              <a:rPr lang="de-DE" dirty="0" err="1"/>
              <a:t>Electives</a:t>
            </a:r>
            <a:r>
              <a:rPr lang="de-DE" dirty="0"/>
              <a:t> 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7" t="3915"/>
          <a:stretch/>
        </p:blipFill>
        <p:spPr bwMode="auto">
          <a:xfrm>
            <a:off x="7496376" y="404664"/>
            <a:ext cx="2887880" cy="626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feil nach rechts 6"/>
          <p:cNvSpPr/>
          <p:nvPr/>
        </p:nvSpPr>
        <p:spPr>
          <a:xfrm rot="19282975">
            <a:off x="6106870" y="1494821"/>
            <a:ext cx="1707555" cy="1715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19267604">
            <a:off x="6141465" y="1224302"/>
            <a:ext cx="161953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b="1" dirty="0">
                <a:solidFill>
                  <a:srgbClr val="FF0000"/>
                </a:solidFill>
              </a:rPr>
              <a:t>IMPORTANT </a:t>
            </a:r>
            <a:r>
              <a:rPr lang="de-DE" sz="16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685091" y="877064"/>
            <a:ext cx="2592288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de-DE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D7FF07-EB71-458F-865E-DECBF348A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1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788">
        <p:fade/>
      </p:transition>
    </mc:Choice>
    <mc:Fallback xmlns="">
      <p:transition spd="med" advTm="22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7488" y="692696"/>
            <a:ext cx="9146380" cy="660722"/>
          </a:xfrm>
        </p:spPr>
        <p:txBody>
          <a:bodyPr>
            <a:normAutofit fontScale="90000"/>
          </a:bodyPr>
          <a:lstStyle/>
          <a:p>
            <a:r>
              <a:rPr lang="de-DE" sz="4400" dirty="0">
                <a:latin typeface="Berlin Sans FB Demi" panose="020E0802020502020306" pitchFamily="34" charset="0"/>
              </a:rPr>
              <a:t>Lehramt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Englisch (Fach A) + (Fach B) + pädagogische Ausbildung</a:t>
            </a:r>
          </a:p>
          <a:p>
            <a:r>
              <a:rPr lang="de-DE" dirty="0"/>
              <a:t>Wie sieht das Studium aus?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STEOP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Sprachbeherrschung / Language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Literaturwissenschaft / </a:t>
            </a:r>
            <a:r>
              <a:rPr lang="de-DE" dirty="0" err="1"/>
              <a:t>Literary</a:t>
            </a:r>
            <a:r>
              <a:rPr lang="de-DE" dirty="0"/>
              <a:t> Studies 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Linguistik / </a:t>
            </a:r>
            <a:r>
              <a:rPr lang="de-DE" dirty="0" err="1"/>
              <a:t>Linguistics</a:t>
            </a: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Kulturstudien / Cultural Studies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Wahlfächer / </a:t>
            </a:r>
            <a:r>
              <a:rPr lang="de-DE" dirty="0" err="1"/>
              <a:t>Electives</a:t>
            </a: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+ Fachdidaktik (= Wie unterrichte ich Englisch) / </a:t>
            </a:r>
            <a:r>
              <a:rPr lang="de-DE" dirty="0" err="1"/>
              <a:t>didactics</a:t>
            </a:r>
            <a:endParaRPr lang="de-DE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951175E-8A1B-45A8-BE7F-EBBE1CC7E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54">
        <p:fade/>
      </p:transition>
    </mc:Choice>
    <mc:Fallback xmlns="">
      <p:transition spd="med" advTm="16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BBF14-6FFB-4198-92EC-839A9671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dirty="0">
                <a:latin typeface="Berlin Sans FB Demi" panose="020E0802020502020306" pitchFamily="34" charset="0"/>
              </a:rPr>
              <a:t>Beratung</a:t>
            </a:r>
            <a:r>
              <a:rPr lang="de-DE" sz="2400" dirty="0"/>
              <a:t> </a:t>
            </a:r>
            <a:r>
              <a:rPr lang="de-DE" sz="3600" dirty="0">
                <a:latin typeface="Berlin Sans FB Demi" panose="020E0802020502020306" pitchFamily="34" charset="0"/>
              </a:rPr>
              <a:t>für den LA BA speziell durch…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9F3E895-7E17-490A-9E3F-D5C28087D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864046"/>
            <a:ext cx="3653186" cy="3653186"/>
          </a:xfrm>
        </p:spPr>
      </p:pic>
      <p:grpSp>
        <p:nvGrpSpPr>
          <p:cNvPr id="11" name="Gruppieren 10"/>
          <p:cNvGrpSpPr/>
          <p:nvPr/>
        </p:nvGrpSpPr>
        <p:grpSpPr>
          <a:xfrm>
            <a:off x="8693053" y="1556792"/>
            <a:ext cx="1606424" cy="2363261"/>
            <a:chOff x="9577230" y="364964"/>
            <a:chExt cx="1462408" cy="2363261"/>
          </a:xfrm>
        </p:grpSpPr>
        <p:pic>
          <p:nvPicPr>
            <p:cNvPr id="12" name="Picture 8" descr="Bild könnte enthalten: 1 Person, lächelnd, Baum, im Freien, Text und Nahaufnahme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4" t="3412" r="-4844" b="35373"/>
            <a:stretch/>
          </p:blipFill>
          <p:spPr bwMode="auto">
            <a:xfrm>
              <a:off x="9577230" y="789696"/>
              <a:ext cx="1462408" cy="1938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9687738" y="364964"/>
              <a:ext cx="1199290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LISA K.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6767299" y="1609737"/>
            <a:ext cx="1482241" cy="2323319"/>
            <a:chOff x="1347522" y="385601"/>
            <a:chExt cx="1729077" cy="2502965"/>
          </a:xfrm>
        </p:grpSpPr>
        <p:pic>
          <p:nvPicPr>
            <p:cNvPr id="17" name="Picture 2" descr="Bild könnte enthalten: 1 Person, lächelnd, steht und im Freien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2" t="24577" r="23560" b="33196"/>
            <a:stretch/>
          </p:blipFill>
          <p:spPr bwMode="auto">
            <a:xfrm>
              <a:off x="1347522" y="810333"/>
              <a:ext cx="1729077" cy="2078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1775521" y="385601"/>
              <a:ext cx="1079266" cy="45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NINA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1487488" y="5780046"/>
            <a:ext cx="5550363" cy="701585"/>
            <a:chOff x="1654731" y="5780047"/>
            <a:chExt cx="5550363" cy="701585"/>
          </a:xfrm>
        </p:grpSpPr>
        <p:sp>
          <p:nvSpPr>
            <p:cNvPr id="4" name="Rechteck 3"/>
            <p:cNvSpPr/>
            <p:nvPr/>
          </p:nvSpPr>
          <p:spPr>
            <a:xfrm>
              <a:off x="2380558" y="5930785"/>
              <a:ext cx="48245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de-DE" sz="2000" dirty="0">
                  <a:solidFill>
                    <a:prstClr val="white"/>
                  </a:solidFill>
                </a:rPr>
                <a:t>STV Lehramt Uni Salzburg </a:t>
              </a:r>
            </a:p>
          </p:txBody>
        </p:sp>
        <p:pic>
          <p:nvPicPr>
            <p:cNvPr id="5123" name="Picture 3" descr="C:\Users\s1021258\AppData\Local\Temp\facebook-2429746_128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731" y="5780047"/>
              <a:ext cx="701585" cy="701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pieren 13"/>
          <p:cNvGrpSpPr/>
          <p:nvPr/>
        </p:nvGrpSpPr>
        <p:grpSpPr>
          <a:xfrm>
            <a:off x="6767299" y="4100114"/>
            <a:ext cx="1506522" cy="2381996"/>
            <a:chOff x="7480475" y="548565"/>
            <a:chExt cx="1529749" cy="2381996"/>
          </a:xfrm>
        </p:grpSpPr>
        <p:pic>
          <p:nvPicPr>
            <p:cNvPr id="15" name="Picture 12" descr="Bild könnte enthalten: 1 Person, lächelnd, Innenbereich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0" t="14423" r="19297" b="33498"/>
            <a:stretch/>
          </p:blipFill>
          <p:spPr bwMode="auto">
            <a:xfrm>
              <a:off x="7480475" y="548565"/>
              <a:ext cx="1529749" cy="1917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7587427" y="2505829"/>
              <a:ext cx="1420113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TAMARA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8688289" y="4164059"/>
            <a:ext cx="1512168" cy="2289277"/>
            <a:chOff x="9453312" y="4077073"/>
            <a:chExt cx="1464564" cy="2289277"/>
          </a:xfrm>
        </p:grpSpPr>
        <p:pic>
          <p:nvPicPr>
            <p:cNvPr id="22" name="Picture 2" descr="Bild könnte enthalten: 1 Person">
              <a:extLst>
                <a:ext uri="{FF2B5EF4-FFF2-40B4-BE49-F238E27FC236}">
                  <a16:creationId xmlns:a16="http://schemas.microsoft.com/office/drawing/2014/main" id="{DEDD4BAF-4F8C-44E5-858C-A9C81C9FA0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95" t="20828" r="26399" b="15141"/>
            <a:stretch/>
          </p:blipFill>
          <p:spPr bwMode="auto">
            <a:xfrm>
              <a:off x="9453312" y="4077073"/>
              <a:ext cx="1464564" cy="187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9687719" y="5941618"/>
              <a:ext cx="978313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MAX</a:t>
              </a:r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72588C-D611-42DB-954A-E834D3873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8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660">
        <p:fade/>
      </p:transition>
    </mc:Choice>
    <mc:Fallback xmlns="">
      <p:transition spd="med" advTm="15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805F88-64DA-491F-8602-3114E338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>
                <a:latin typeface="Berlin Sans FB Demi" panose="020E0802020502020306" pitchFamily="34" charset="0"/>
              </a:rPr>
              <a:t>VIPs</a:t>
            </a:r>
            <a:r>
              <a:rPr lang="de-DE" dirty="0"/>
              <a:t> </a:t>
            </a:r>
            <a:r>
              <a:rPr lang="de-DE" sz="4400" dirty="0">
                <a:latin typeface="Berlin Sans FB Demi" panose="020E0802020502020306" pitchFamily="34" charset="0"/>
              </a:rPr>
              <a:t>des</a:t>
            </a:r>
            <a:r>
              <a:rPr lang="de-DE" dirty="0"/>
              <a:t> </a:t>
            </a:r>
            <a:r>
              <a:rPr lang="de-DE" sz="4400" dirty="0">
                <a:latin typeface="Berlin Sans FB Demi" panose="020E0802020502020306" pitchFamily="34" charset="0"/>
              </a:rPr>
              <a:t>Fachbereichs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3D6346-B5ED-4E4E-8613-CAFC54851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1556792"/>
            <a:ext cx="9146381" cy="504056"/>
          </a:xfrm>
        </p:spPr>
        <p:txBody>
          <a:bodyPr>
            <a:normAutofit fontScale="92500"/>
          </a:bodyPr>
          <a:lstStyle/>
          <a:p>
            <a:r>
              <a:rPr lang="de-DE" dirty="0"/>
              <a:t>Welche Anlaufstellen sind im Studium immer wieder für dich relevant?</a:t>
            </a:r>
          </a:p>
          <a:p>
            <a:pPr marL="560070" lvl="2" indent="-285750">
              <a:spcBef>
                <a:spcPts val="1800"/>
              </a:spcBef>
              <a:buFont typeface="Symbol" panose="05050102010706020507" pitchFamily="18" charset="2"/>
              <a:buChar char="-"/>
            </a:pPr>
            <a:endParaRPr lang="de-DE" dirty="0"/>
          </a:p>
          <a:p>
            <a:pPr marL="560070" lvl="2" indent="-285750">
              <a:spcBef>
                <a:spcPts val="1800"/>
              </a:spcBef>
              <a:buFont typeface="Symbol" panose="05050102010706020507" pitchFamily="18" charset="2"/>
              <a:buChar char="-"/>
            </a:pPr>
            <a:endParaRPr lang="de-DE" dirty="0"/>
          </a:p>
          <a:p>
            <a:pPr marL="560070" lvl="2" indent="-285750">
              <a:spcBef>
                <a:spcPts val="1800"/>
              </a:spcBef>
              <a:buFont typeface="Symbol" panose="05050102010706020507" pitchFamily="18" charset="2"/>
              <a:buChar char="-"/>
            </a:pPr>
            <a:endParaRPr lang="de-DE" dirty="0"/>
          </a:p>
          <a:p>
            <a:pPr marL="560070" lvl="2" indent="-285750">
              <a:spcBef>
                <a:spcPts val="1800"/>
              </a:spcBef>
              <a:buFont typeface="Symbol" panose="05050102010706020507" pitchFamily="18" charset="2"/>
              <a:buChar char="-"/>
            </a:pPr>
            <a:endParaRPr lang="de-DE" dirty="0"/>
          </a:p>
          <a:p>
            <a:pPr marL="274320" lvl="1" indent="0">
              <a:buNone/>
            </a:pPr>
            <a:endParaRPr lang="de-DE" dirty="0"/>
          </a:p>
          <a:p>
            <a:pPr marL="274320" lvl="1" indent="0">
              <a:buNone/>
            </a:pPr>
            <a:endParaRPr lang="de-DE" dirty="0"/>
          </a:p>
          <a:p>
            <a:pPr marL="274320" lvl="1" indent="0">
              <a:buNone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346F0D2-69FB-4D04-95DC-0079DDC8E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32" y="3862269"/>
            <a:ext cx="1264628" cy="174115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206757" y="3206244"/>
            <a:ext cx="2203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8">
              <a:lnSpc>
                <a:spcPct val="90000"/>
              </a:lnSpc>
            </a:pPr>
            <a:r>
              <a:rPr lang="de-DE" dirty="0"/>
              <a:t>Fachbereichsleiter:</a:t>
            </a:r>
            <a:br>
              <a:rPr lang="de-DE" dirty="0"/>
            </a:br>
            <a:r>
              <a:rPr lang="de-DE" b="1" dirty="0"/>
              <a:t>Univ.-Prof. Dr. Poole </a:t>
            </a:r>
          </a:p>
          <a:p>
            <a:pPr>
              <a:lnSpc>
                <a:spcPct val="90000"/>
              </a:lnSpc>
            </a:pPr>
            <a:endParaRPr lang="de-DE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3305260" y="2716880"/>
            <a:ext cx="364748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Curricular Kommission – Vorsitz: </a:t>
            </a:r>
            <a:br>
              <a:rPr lang="de-DE" dirty="0"/>
            </a:br>
            <a:r>
              <a:rPr lang="de-DE" b="1" dirty="0" err="1"/>
              <a:t>Assoz.Prof</a:t>
            </a:r>
            <a:r>
              <a:rPr lang="de-DE" b="1" dirty="0"/>
              <a:t>. Dr. Markus </a:t>
            </a:r>
            <a:r>
              <a:rPr lang="de-DE" b="1" dirty="0" err="1"/>
              <a:t>Oppolzer</a:t>
            </a:r>
            <a:endParaRPr lang="de-DE" b="1" dirty="0"/>
          </a:p>
          <a:p>
            <a:pPr>
              <a:lnSpc>
                <a:spcPct val="90000"/>
              </a:lnSpc>
            </a:pPr>
            <a:endParaRPr lang="de-DE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3412288" y="4365084"/>
            <a:ext cx="257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Anrechnungen: </a:t>
            </a:r>
          </a:p>
          <a:p>
            <a:r>
              <a:rPr lang="de-DE" b="1" dirty="0"/>
              <a:t>Dr. Martin </a:t>
            </a:r>
            <a:r>
              <a:rPr lang="de-DE" b="1" dirty="0" err="1"/>
              <a:t>Kaltenbacher</a:t>
            </a:r>
            <a:endParaRPr lang="de-DE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F46412-A75B-4BEF-9007-52D654077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421" y="2322266"/>
            <a:ext cx="1872208" cy="25776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889372-B743-4BF9-B049-92C2BA5D9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632" y="2132528"/>
            <a:ext cx="1264628" cy="174115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49D480-7496-4852-B4AA-4E673B5C9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7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34">
        <p:fade/>
      </p:transition>
    </mc:Choice>
    <mc:Fallback xmlns="">
      <p:transition spd="med" advTm="215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14CB3-8A41-4328-AA25-53DA27BAFF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20291720">
            <a:off x="1071119" y="2733074"/>
            <a:ext cx="1728192" cy="805011"/>
          </a:xfrm>
        </p:spPr>
        <p:txBody>
          <a:bodyPr>
            <a:normAutofit/>
          </a:bodyPr>
          <a:lstStyle/>
          <a:p>
            <a:r>
              <a:rPr lang="de-DE" sz="4400" dirty="0">
                <a:latin typeface="Berlin Sans FB Demi" panose="020E0802020502020306" pitchFamily="34" charset="0"/>
              </a:rPr>
              <a:t>Tipps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BC532F-70C3-41A5-8ABD-4AE82BE1B0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07768" y="836712"/>
            <a:ext cx="7344816" cy="518457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de-DE" sz="3100" dirty="0"/>
              <a:t>Planung ist das halbe Studium! </a:t>
            </a:r>
          </a:p>
          <a:p>
            <a:pPr lvl="1">
              <a:lnSpc>
                <a:spcPct val="150000"/>
              </a:lnSpc>
            </a:pPr>
            <a:r>
              <a:rPr lang="en-GB" sz="3100" dirty="0">
                <a:latin typeface="Berlin Sans FB Demi" panose="020E0802020502020306" pitchFamily="34" charset="0"/>
                <a:ea typeface="+mj-ea"/>
                <a:cs typeface="+mj-cs"/>
              </a:rPr>
              <a:t>“Work smarter not harder!“</a:t>
            </a:r>
          </a:p>
          <a:p>
            <a:pPr>
              <a:lnSpc>
                <a:spcPct val="150000"/>
              </a:lnSpc>
            </a:pPr>
            <a:r>
              <a:rPr lang="de-DE" sz="3100" dirty="0"/>
              <a:t>Besser zweimal blöd gefragt</a:t>
            </a:r>
            <a:br>
              <a:rPr lang="de-DE" sz="3100" dirty="0"/>
            </a:br>
            <a:r>
              <a:rPr lang="de-DE" sz="3100" dirty="0"/>
              <a:t>als zwei Semester länger studiert</a:t>
            </a:r>
          </a:p>
          <a:p>
            <a:pPr>
              <a:lnSpc>
                <a:spcPct val="150000"/>
              </a:lnSpc>
            </a:pPr>
            <a:r>
              <a:rPr lang="de-DE" sz="3100" dirty="0"/>
              <a:t>Informiere dich rechtzeitig über ein Auslandsemester! </a:t>
            </a:r>
            <a:br>
              <a:rPr lang="de-DE" sz="3100" dirty="0"/>
            </a:br>
            <a:r>
              <a:rPr lang="de-DE" sz="3100" dirty="0">
                <a:sym typeface="Wingdings" panose="05000000000000000000" pitchFamily="2" charset="2"/>
              </a:rPr>
              <a:t> </a:t>
            </a:r>
            <a:r>
              <a:rPr lang="de-DE" sz="3100" dirty="0"/>
              <a:t>Dr. Christoph Herzog (</a:t>
            </a:r>
            <a:r>
              <a:rPr lang="de-DE" sz="3100" dirty="0">
                <a:hlinkClick r:id="rId4"/>
              </a:rPr>
              <a:t>christoph.herzog@sbg.ac.at</a:t>
            </a:r>
            <a:r>
              <a:rPr lang="de-DE" sz="3100" dirty="0"/>
              <a:t>) </a:t>
            </a:r>
            <a:endParaRPr lang="de-DE" dirty="0"/>
          </a:p>
        </p:txBody>
      </p:sp>
      <p:sp>
        <p:nvSpPr>
          <p:cNvPr id="4" name="Pfeil nach rechts 3"/>
          <p:cNvSpPr/>
          <p:nvPr/>
        </p:nvSpPr>
        <p:spPr>
          <a:xfrm rot="20330919">
            <a:off x="202021" y="2230381"/>
            <a:ext cx="3672408" cy="1810397"/>
          </a:xfrm>
          <a:prstGeom prst="rightArrow">
            <a:avLst/>
          </a:prstGeom>
          <a:noFill/>
          <a:ln w="571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57150">
                <a:solidFill>
                  <a:schemeClr val="tx1"/>
                </a:solidFill>
              </a:ln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8976320" y="1112004"/>
            <a:ext cx="2664296" cy="611689"/>
            <a:chOff x="9192344" y="1268760"/>
            <a:chExt cx="2664296" cy="611689"/>
          </a:xfrm>
        </p:grpSpPr>
        <p:sp>
          <p:nvSpPr>
            <p:cNvPr id="6" name="Textfeld 5"/>
            <p:cNvSpPr txBox="1"/>
            <p:nvPr/>
          </p:nvSpPr>
          <p:spPr>
            <a:xfrm>
              <a:off x="9866660" y="1397967"/>
              <a:ext cx="1989980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solidFill>
                    <a:srgbClr val="FF0000"/>
                  </a:solidFill>
                </a:rPr>
                <a:t>BE INFORMED! </a:t>
              </a:r>
            </a:p>
          </p:txBody>
        </p:sp>
        <p:pic>
          <p:nvPicPr>
            <p:cNvPr id="7" name="Picture 2" descr="C:\Users\s1021258\AppData\Local\Temp\red-1315030_19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344" y="1268760"/>
              <a:ext cx="611689" cy="611689"/>
            </a:xfrm>
            <a:prstGeom prst="oct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4" t="9310" r="23236" b="12255"/>
          <a:stretch/>
        </p:blipFill>
        <p:spPr>
          <a:xfrm>
            <a:off x="9836776" y="1930060"/>
            <a:ext cx="1431456" cy="207500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29E613F-2E32-4086-A649-9136A39DA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4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428">
        <p:fade/>
      </p:transition>
    </mc:Choice>
    <mc:Fallback xmlns="">
      <p:transition spd="med" advTm="304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709B2-B60D-418F-B818-9DB7B933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400" dirty="0">
                <a:latin typeface="Berlin Sans FB Demi" panose="020E0802020502020306" pitchFamily="34" charset="0"/>
              </a:rPr>
              <a:t>Wir haben nichts zu verschenken!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B5C34C-94BD-4215-BC08-EFA2DFF5F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854" y="1713249"/>
            <a:ext cx="9146381" cy="4267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de-DE" dirty="0"/>
              <a:t>Die ÖH bietet viele Vergünstigungen und hilfreiche Börsen für Studierende an. </a:t>
            </a:r>
            <a:br>
              <a:rPr lang="de-DE" dirty="0"/>
            </a:br>
            <a:r>
              <a:rPr lang="de-DE" dirty="0"/>
              <a:t>Ein Blick auf die Website </a:t>
            </a:r>
            <a:r>
              <a:rPr lang="de-DE" dirty="0">
                <a:hlinkClick r:id="rId4"/>
              </a:rPr>
              <a:t>https://www.oeh-salzburg.at/</a:t>
            </a:r>
            <a:r>
              <a:rPr lang="de-DE" dirty="0"/>
              <a:t>  sowie die ÖH Sozialbroschüre für Beihilfen, Stipendien, Steuern und Nebeneinkommen lohnt sich.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2800" b="1" dirty="0"/>
              <a:t>Infos zu diesen Themen erhältst du auch in deiner STV!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647728" y="4321329"/>
            <a:ext cx="424847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rgbClr val="FF0000"/>
                </a:solidFill>
              </a:rPr>
              <a:t>BE INFORMED! </a:t>
            </a:r>
          </a:p>
        </p:txBody>
      </p:sp>
      <p:pic>
        <p:nvPicPr>
          <p:cNvPr id="4098" name="Picture 2" descr="C:\Users\s1021258\AppData\Local\Temp\red-1315030_19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50" y="4240349"/>
            <a:ext cx="1017841" cy="1017841"/>
          </a:xfrm>
          <a:prstGeom prst="oct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1021258\AppData\Local\Temp\red-1315030_19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4227908"/>
            <a:ext cx="1017841" cy="1017841"/>
          </a:xfrm>
          <a:prstGeom prst="oct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1EDD267-D238-4D84-8C68-C902FEAEC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229">
        <p:fade/>
      </p:transition>
    </mc:Choice>
    <mc:Fallback xmlns="">
      <p:transition spd="med" advTm="232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6D6B87-DC76-4879-BF14-933924A37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>
                <a:latin typeface="Berlin Sans FB Demi" panose="020E0802020502020306" pitchFamily="34" charset="0"/>
              </a:rPr>
              <a:t>Was ist eine STV?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F47213-F035-44C0-BA36-D3ADC8EB5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772816"/>
            <a:ext cx="9146381" cy="4267200"/>
          </a:xfrm>
        </p:spPr>
        <p:txBody>
          <a:bodyPr/>
          <a:lstStyle/>
          <a:p>
            <a:r>
              <a:rPr lang="de-DE" dirty="0"/>
              <a:t>STV = Studienvertretung </a:t>
            </a:r>
            <a:br>
              <a:rPr lang="de-DE" dirty="0"/>
            </a:br>
            <a:r>
              <a:rPr lang="de-DE" dirty="0"/>
              <a:t>= Vertritt die Studierenden einer oder mehrerer Studienrichtung(en)</a:t>
            </a:r>
          </a:p>
        </p:txBody>
      </p:sp>
      <p:pic>
        <p:nvPicPr>
          <p:cNvPr id="1026" name="Picture 2" descr="Bildergebnis fÃ¼r uni salzbu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61" y="2708920"/>
            <a:ext cx="8654480" cy="382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635E80-D6FB-4B51-8E1C-0324CD887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6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489">
        <p:fade/>
      </p:transition>
    </mc:Choice>
    <mc:Fallback>
      <p:transition spd="med" advTm="424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709B2-B60D-418F-B818-9DB7B933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400" dirty="0">
                <a:latin typeface="Berlin Sans FB Demi" panose="020E0802020502020306" pitchFamily="34" charset="0"/>
              </a:rPr>
              <a:t>Wir haben nichts zu verschenken!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B5C34C-94BD-4215-BC08-EFA2DFF5F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dirty="0"/>
              <a:t>Weitere Services der ÖH:</a:t>
            </a:r>
          </a:p>
          <a:p>
            <a:pPr lvl="1"/>
            <a:r>
              <a:rPr lang="de-AT" sz="2800" dirty="0"/>
              <a:t>Mensa Card</a:t>
            </a:r>
          </a:p>
          <a:p>
            <a:pPr lvl="1"/>
            <a:r>
              <a:rPr lang="de-AT" sz="2800" dirty="0"/>
              <a:t>Plagiat Check (meine.oeh-salzburg.at) </a:t>
            </a:r>
          </a:p>
          <a:p>
            <a:pPr lvl="1"/>
            <a:r>
              <a:rPr lang="de-AT" sz="2800" dirty="0"/>
              <a:t>ÖH Sozialstipendium </a:t>
            </a:r>
          </a:p>
          <a:p>
            <a:pPr lvl="1"/>
            <a:r>
              <a:rPr lang="de-AT" sz="2800" dirty="0"/>
              <a:t>ÖH Projects</a:t>
            </a:r>
          </a:p>
          <a:p>
            <a:pPr lvl="1"/>
            <a:r>
              <a:rPr lang="de-AT" sz="2800" dirty="0" err="1"/>
              <a:t>Buddynetwork</a:t>
            </a:r>
            <a:endParaRPr lang="de-AT" sz="2800" dirty="0"/>
          </a:p>
          <a:p>
            <a:pPr lvl="1"/>
            <a:r>
              <a:rPr lang="de-AT" sz="2800" dirty="0"/>
              <a:t>Gratis Microsoft Office </a:t>
            </a:r>
          </a:p>
          <a:p>
            <a:pPr lvl="1"/>
            <a:r>
              <a:rPr lang="de-AT" sz="2800" dirty="0"/>
              <a:t>U:Book Aktion 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AB8C72-2F0C-4E42-B36B-4ECA3FC30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613">
        <p:fade/>
      </p:transition>
    </mc:Choice>
    <mc:Fallback xmlns="">
      <p:transition spd="med" advTm="456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BE21FA3-5526-4112-925F-E0C615572C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b="16393"/>
          <a:stretch/>
        </p:blipFill>
        <p:spPr>
          <a:xfrm>
            <a:off x="4871864" y="2041533"/>
            <a:ext cx="4836368" cy="351714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07EBCD-D25F-4DF9-B80A-888B21BF3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586519"/>
            <a:ext cx="3672408" cy="10041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FFA20E3-527D-4408-8B79-9B2A740C15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59" y="4628613"/>
            <a:ext cx="2141141" cy="22293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5BFF402-26C2-4B6A-8013-F5F9702DA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4400" b="1" dirty="0">
                <a:latin typeface="Berlin Sans FB Demi" panose="020E0802020502020306" pitchFamily="34" charset="0"/>
              </a:rPr>
              <a:t>Wo ist Was?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54DD12-DAB3-464C-A6F2-0FFCB38C3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>
                <a:latin typeface="Berlin Sans FB" panose="020E0602020502020306" pitchFamily="34" charset="0"/>
              </a:rPr>
              <a:t>Mensa (EG) </a:t>
            </a:r>
          </a:p>
          <a:p>
            <a:r>
              <a:rPr lang="de-AT" dirty="0">
                <a:latin typeface="Berlin Sans FB" panose="020E0602020502020306" pitchFamily="34" charset="0"/>
              </a:rPr>
              <a:t>Bibliothek (1. UG) </a:t>
            </a:r>
          </a:p>
          <a:p>
            <a:r>
              <a:rPr lang="de-AT" dirty="0">
                <a:latin typeface="Berlin Sans FB" panose="020E0602020502020306" pitchFamily="34" charset="0"/>
              </a:rPr>
              <a:t>Fachbereich (3.OG) </a:t>
            </a:r>
          </a:p>
          <a:p>
            <a:r>
              <a:rPr lang="de-AT" dirty="0">
                <a:latin typeface="Berlin Sans FB" panose="020E0602020502020306" pitchFamily="34" charset="0"/>
              </a:rPr>
              <a:t>STV Büro (2.OG)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EB35E4-B6E5-4ADE-B2BA-FDDE049CD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06781"/>
      </p:ext>
    </p:extLst>
  </p:cSld>
  <p:clrMapOvr>
    <a:masterClrMapping/>
  </p:clrMapOvr>
  <p:transition spd="med" advTm="186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709B2-B60D-418F-B818-9DB7B933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304590"/>
            <a:ext cx="9146380" cy="1020762"/>
          </a:xfrm>
        </p:spPr>
        <p:txBody>
          <a:bodyPr>
            <a:normAutofit/>
          </a:bodyPr>
          <a:lstStyle/>
          <a:p>
            <a:r>
              <a:rPr lang="de-DE" dirty="0"/>
              <a:t>Facebook Pages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541891"/>
            <a:ext cx="5654337" cy="239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77" y="2958873"/>
            <a:ext cx="446604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6" y="3501008"/>
            <a:ext cx="5665721" cy="327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86" y="4365104"/>
            <a:ext cx="4035925" cy="224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81" y="314879"/>
            <a:ext cx="4734153" cy="241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049" y="1196752"/>
            <a:ext cx="3744074" cy="212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s1021258\AppData\Local\Temp\facebook-2429746_128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2" y="332656"/>
            <a:ext cx="1113126" cy="111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E4A81EC-FF9A-4D74-9EC0-1A5052BF2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4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425">
        <p:fade/>
      </p:transition>
    </mc:Choice>
    <mc:Fallback xmlns="">
      <p:transition spd="med" advTm="62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807EBCD-D25F-4DF9-B80A-888B21BF3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586519"/>
            <a:ext cx="3672408" cy="10041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FFA20E3-527D-4408-8B79-9B2A740C15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59" y="4628613"/>
            <a:ext cx="2141141" cy="22293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5BFF402-26C2-4B6A-8013-F5F9702DAC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31504" y="251044"/>
            <a:ext cx="9147175" cy="2676525"/>
          </a:xfrm>
        </p:spPr>
        <p:txBody>
          <a:bodyPr>
            <a:normAutofit/>
          </a:bodyPr>
          <a:lstStyle/>
          <a:p>
            <a:pPr algn="ctr"/>
            <a:r>
              <a:rPr lang="de-AT" sz="13800" dirty="0">
                <a:solidFill>
                  <a:srgbClr val="FF0000"/>
                </a:solidFill>
                <a:latin typeface="Berlin Sans FB Demi" panose="020E0802020502020306" pitchFamily="34" charset="0"/>
              </a:rPr>
              <a:t>FRAGEN?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1542760" y="2999769"/>
            <a:ext cx="4249336" cy="2586749"/>
            <a:chOff x="1522811" y="1974864"/>
            <a:chExt cx="8614133" cy="361165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5547C3C-33D6-4AAF-8889-5F4DA2A7A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2811" y="1974864"/>
              <a:ext cx="8614133" cy="361165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3B93200-691A-4D2F-A32C-513184EA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98141">
              <a:off x="3085697" y="2620272"/>
              <a:ext cx="5058498" cy="2529249"/>
            </a:xfrm>
            <a:prstGeom prst="rect">
              <a:avLst/>
            </a:prstGeom>
          </p:spPr>
        </p:pic>
      </p:grpSp>
      <p:pic>
        <p:nvPicPr>
          <p:cNvPr id="9" name="Picture 2" descr="https://upload.wikimedia.org/wikipedia/commons/thumb/7/77/Blackboard_Inc._logo.png/1200px-Blackboard_Inc._logo.png">
            <a:extLst>
              <a:ext uri="{FF2B5EF4-FFF2-40B4-BE49-F238E27FC236}">
                <a16:creationId xmlns:a16="http://schemas.microsoft.com/office/drawing/2014/main" id="{F31BFB72-252D-4C29-A42C-DCC9914A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483" y="2806136"/>
            <a:ext cx="3384376" cy="326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462CA6-778C-4772-B6A1-E75E12E2F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414">
        <p:fade/>
      </p:transition>
    </mc:Choice>
    <mc:Fallback xmlns="">
      <p:transition spd="med" advTm="19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B2A669-BE62-4AFF-B61E-513B76E6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16887BB8-91B9-467F-AC88-32182A831F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156809"/>
              </p:ext>
            </p:extLst>
          </p:nvPr>
        </p:nvGraphicFramePr>
        <p:xfrm>
          <a:off x="1127448" y="1916832"/>
          <a:ext cx="10334227" cy="467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DFAB603C-318B-415E-9F74-0B1BC2604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951">
        <p:fade/>
      </p:transition>
    </mc:Choice>
    <mc:Fallback xmlns="">
      <p:transition spd="med" advTm="529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59313-72C9-4844-8FD6-72D3F28BD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400" dirty="0">
                <a:latin typeface="Berlin Sans FB Demi" panose="020E0802020502020306" pitchFamily="34" charset="0"/>
              </a:rPr>
              <a:t>Was macht die ÖH Uni Salzburg?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E50F7C-BA4F-45E8-9111-5703E3542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481" y="1700808"/>
            <a:ext cx="9433048" cy="4680520"/>
          </a:xfrm>
        </p:spPr>
        <p:txBody>
          <a:bodyPr>
            <a:normAutofit/>
          </a:bodyPr>
          <a:lstStyle/>
          <a:p>
            <a:r>
              <a:rPr lang="de-DE" dirty="0"/>
              <a:t>Sie hat Fraktionen, die bei der ÖH Wahl gewählt werden können, wie in jeder anderen Wahl</a:t>
            </a:r>
            <a:br>
              <a:rPr lang="de-DE" dirty="0"/>
            </a:br>
            <a:r>
              <a:rPr lang="de-DE" dirty="0"/>
              <a:t>Parteien wären z.B.</a:t>
            </a:r>
          </a:p>
          <a:p>
            <a:pPr lvl="2"/>
            <a:r>
              <a:rPr lang="de-DE" dirty="0"/>
              <a:t>VSSTÖ </a:t>
            </a:r>
          </a:p>
          <a:p>
            <a:pPr lvl="2"/>
            <a:r>
              <a:rPr lang="de-DE" dirty="0"/>
              <a:t>GRAS</a:t>
            </a:r>
          </a:p>
          <a:p>
            <a:pPr lvl="2"/>
            <a:r>
              <a:rPr lang="de-DE" dirty="0"/>
              <a:t>AG</a:t>
            </a:r>
          </a:p>
          <a:p>
            <a:r>
              <a:rPr lang="de-DE" dirty="0"/>
              <a:t>Sie vertreten  die Anliegen gegenüber dem Rektorat und koordinieren studienübergreifende Anliegen </a:t>
            </a:r>
          </a:p>
          <a:p>
            <a:r>
              <a:rPr lang="de-DE" dirty="0"/>
              <a:t>Wo findest du die ÖH? </a:t>
            </a:r>
            <a:br>
              <a:rPr lang="de-DE" dirty="0"/>
            </a:br>
            <a:r>
              <a:rPr lang="de-DE" dirty="0"/>
              <a:t>ÖH Büro: </a:t>
            </a:r>
            <a:r>
              <a:rPr lang="de-DE" dirty="0" err="1"/>
              <a:t>Kaigasse</a:t>
            </a:r>
            <a:r>
              <a:rPr lang="de-DE" dirty="0"/>
              <a:t> 28/2 5020 Salzburg</a:t>
            </a:r>
          </a:p>
          <a:p>
            <a:pPr lvl="1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575720" y="270892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de-DE" dirty="0"/>
              <a:t>JUNOS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de-DE" dirty="0"/>
              <a:t>FLUS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de-DE" dirty="0"/>
              <a:t>KSV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951984" y="27089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de-DE" dirty="0"/>
              <a:t>RFS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A2FA071A-E98E-4B03-8ADC-57AD2FE22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3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412">
        <p:fade/>
      </p:transition>
    </mc:Choice>
    <mc:Fallback xmlns="">
      <p:transition spd="med" advTm="53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9E690E-8DC1-448C-9457-57771528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>
                <a:latin typeface="Berlin Sans FB Demi" panose="020E0802020502020306" pitchFamily="34" charset="0"/>
              </a:rPr>
              <a:t>Was macht die FV KGW ?</a:t>
            </a:r>
            <a:br>
              <a:rPr lang="de-DE" sz="4400" dirty="0">
                <a:latin typeface="Berlin Sans FB Demi" panose="020E0802020502020306" pitchFamily="34" charset="0"/>
              </a:rPr>
            </a:br>
            <a:r>
              <a:rPr lang="de-DE" sz="2700" dirty="0">
                <a:latin typeface="Berlin Sans FB Demi" panose="020E0802020502020306" pitchFamily="34" charset="0"/>
              </a:rPr>
              <a:t>(Fakultätsvertretung Kultur- und Gesellschaftswissenschaften</a:t>
            </a:r>
            <a:r>
              <a:rPr lang="de-DE" sz="2700" dirty="0"/>
              <a:t>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C2B302-0A79-4076-B789-FB4C0FAA7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1844824"/>
            <a:ext cx="9146381" cy="4267200"/>
          </a:xfrm>
        </p:spPr>
        <p:txBody>
          <a:bodyPr>
            <a:normAutofit/>
          </a:bodyPr>
          <a:lstStyle/>
          <a:p>
            <a:r>
              <a:rPr lang="de-DE" dirty="0"/>
              <a:t>Vorsitz: </a:t>
            </a:r>
            <a:r>
              <a:rPr lang="de-DE" b="1" dirty="0"/>
              <a:t>Maximilian Wagner	</a:t>
            </a:r>
            <a:r>
              <a:rPr lang="de-DE" dirty="0" err="1"/>
              <a:t>Stv</a:t>
            </a:r>
            <a:r>
              <a:rPr lang="de-DE" dirty="0"/>
              <a:t>. Vorsitz: </a:t>
            </a:r>
            <a:r>
              <a:rPr lang="de-DE" b="1" dirty="0"/>
              <a:t>Nina Aigner</a:t>
            </a:r>
          </a:p>
          <a:p>
            <a:endParaRPr lang="de-DE" dirty="0"/>
          </a:p>
          <a:p>
            <a:pPr marL="0" indent="0">
              <a:buNone/>
            </a:pPr>
            <a:br>
              <a:rPr lang="de-DE" dirty="0"/>
            </a:b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 algn="ctr">
              <a:buNone/>
            </a:pPr>
            <a:r>
              <a:rPr lang="de-DE" dirty="0"/>
              <a:t>Unterstützt studentische Projekte &amp; </a:t>
            </a:r>
            <a:r>
              <a:rPr lang="de-DE" dirty="0" err="1"/>
              <a:t>STVen</a:t>
            </a:r>
            <a:r>
              <a:rPr lang="de-DE" dirty="0"/>
              <a:t> und arbeitet an der Schaffung eines studierendenfreundlichen Umfelds</a:t>
            </a:r>
          </a:p>
        </p:txBody>
      </p:sp>
      <p:pic>
        <p:nvPicPr>
          <p:cNvPr id="4" name="Picture 2" descr="Bild könnte enthalten: 1 Person">
            <a:extLst>
              <a:ext uri="{FF2B5EF4-FFF2-40B4-BE49-F238E27FC236}">
                <a16:creationId xmlns:a16="http://schemas.microsoft.com/office/drawing/2014/main" id="{DEDD4BAF-4F8C-44E5-858C-A9C81C9FA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5" t="20828" r="26399" b="15141"/>
          <a:stretch/>
        </p:blipFill>
        <p:spPr bwMode="auto">
          <a:xfrm>
            <a:off x="3071664" y="2322160"/>
            <a:ext cx="1296144" cy="173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Person, draußen, Gebäude, Frau enthält.&#10;&#10;Automatisch generierte Beschreibung">
            <a:extLst>
              <a:ext uri="{FF2B5EF4-FFF2-40B4-BE49-F238E27FC236}">
                <a16:creationId xmlns:a16="http://schemas.microsoft.com/office/drawing/2014/main" id="{EABCBB1C-0018-4F89-81FE-3D3DBF19B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323116"/>
            <a:ext cx="1416171" cy="17388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59BB599-86CA-4AAA-AB75-37BDB9D1D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91">
        <p:fade/>
      </p:transition>
    </mc:Choice>
    <mc:Fallback xmlns="">
      <p:transition spd="med" advTm="34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EFA0693-D371-4C07-86BE-8041AD309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4800" dirty="0">
                <a:latin typeface="Berlin Sans FB Demi" panose="020E0802020502020306" pitchFamily="34" charset="0"/>
              </a:rPr>
              <a:t>Was macht jetzt die </a:t>
            </a:r>
            <a:br>
              <a:rPr lang="de-DE" sz="4800" dirty="0">
                <a:latin typeface="Berlin Sans FB Demi" panose="020E0802020502020306" pitchFamily="34" charset="0"/>
              </a:rPr>
            </a:br>
            <a:r>
              <a:rPr lang="de-DE" sz="4800" dirty="0">
                <a:latin typeface="Berlin Sans FB Demi" panose="020E0802020502020306" pitchFamily="34" charset="0"/>
              </a:rPr>
              <a:t>STV-Anglistik und Amerikanistik?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A81BD0-F741-4022-A1C6-DEC04B878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86">
        <p:fade/>
      </p:transition>
    </mc:Choice>
    <mc:Fallback>
      <p:transition spd="med" advTm="43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807EBCD-D25F-4DF9-B80A-888B21BF3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586519"/>
            <a:ext cx="3672408" cy="10041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FFA20E3-527D-4408-8B79-9B2A740C15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59" y="4628613"/>
            <a:ext cx="2141141" cy="2229387"/>
          </a:xfrm>
          <a:prstGeom prst="rect">
            <a:avLst/>
          </a:prstGeom>
        </p:spPr>
      </p:pic>
      <p:graphicFrame>
        <p:nvGraphicFramePr>
          <p:cNvPr id="16" name="Diagramm 15">
            <a:extLst>
              <a:ext uri="{FF2B5EF4-FFF2-40B4-BE49-F238E27FC236}">
                <a16:creationId xmlns:a16="http://schemas.microsoft.com/office/drawing/2014/main" id="{4C03C311-AFB0-4475-B8E4-EC68535BDA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3761254"/>
              </p:ext>
            </p:extLst>
          </p:nvPr>
        </p:nvGraphicFramePr>
        <p:xfrm>
          <a:off x="2556685" y="591685"/>
          <a:ext cx="6849482" cy="5151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2222891C-D4F5-416B-AE3A-791EBFDD74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927">
            <a:off x="9110328" y="2694473"/>
            <a:ext cx="2953743" cy="144857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B5BF178-3944-42FF-85A2-5912EC98983A}"/>
              </a:ext>
            </a:extLst>
          </p:cNvPr>
          <p:cNvSpPr txBox="1"/>
          <p:nvPr/>
        </p:nvSpPr>
        <p:spPr>
          <a:xfrm rot="634327">
            <a:off x="9645634" y="305333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Jetzt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auch</a:t>
            </a:r>
            <a:r>
              <a:rPr lang="en-US" b="1" dirty="0">
                <a:solidFill>
                  <a:schemeClr val="bg1"/>
                </a:solidFill>
              </a:rPr>
              <a:t> in </a:t>
            </a:r>
            <a:r>
              <a:rPr lang="en-US" b="1" dirty="0" err="1">
                <a:solidFill>
                  <a:schemeClr val="bg1"/>
                </a:solidFill>
              </a:rPr>
              <a:t>Kooperation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mit</a:t>
            </a:r>
            <a:r>
              <a:rPr lang="en-US" b="1" dirty="0">
                <a:solidFill>
                  <a:schemeClr val="bg1"/>
                </a:solidFill>
              </a:rPr>
              <a:t> der STV </a:t>
            </a:r>
            <a:r>
              <a:rPr lang="en-US" b="1" dirty="0" err="1">
                <a:solidFill>
                  <a:schemeClr val="bg1"/>
                </a:solidFill>
              </a:rPr>
              <a:t>Lehramt</a:t>
            </a:r>
            <a:r>
              <a:rPr lang="en-US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B259F2-0343-4DFB-9D24-688D6E96C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0508">
        <p:fade/>
      </p:transition>
    </mc:Choice>
    <mc:Fallback>
      <p:transition spd="med" advTm="110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>
            <a:extLst>
              <a:ext uri="{FF2B5EF4-FFF2-40B4-BE49-F238E27FC236}">
                <a16:creationId xmlns:a16="http://schemas.microsoft.com/office/drawing/2014/main" id="{4B1F2B62-CC85-44DE-BFF0-0F08837DDB88}"/>
              </a:ext>
            </a:extLst>
          </p:cNvPr>
          <p:cNvSpPr txBox="1"/>
          <p:nvPr/>
        </p:nvSpPr>
        <p:spPr>
          <a:xfrm>
            <a:off x="6346035" y="5900219"/>
            <a:ext cx="135298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LENA H.</a:t>
            </a:r>
            <a:endParaRPr lang="en-US" sz="2400" dirty="0"/>
          </a:p>
        </p:txBody>
      </p:sp>
      <p:grpSp>
        <p:nvGrpSpPr>
          <p:cNvPr id="45" name="Gruppieren 44"/>
          <p:cNvGrpSpPr/>
          <p:nvPr/>
        </p:nvGrpSpPr>
        <p:grpSpPr>
          <a:xfrm>
            <a:off x="664844" y="4027623"/>
            <a:ext cx="1501003" cy="2312553"/>
            <a:chOff x="1347522" y="4077073"/>
            <a:chExt cx="1501003" cy="2312553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1347522" y="5964894"/>
              <a:ext cx="1452229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RICARDA</a:t>
              </a:r>
            </a:p>
          </p:txBody>
        </p:sp>
        <p:pic>
          <p:nvPicPr>
            <p:cNvPr id="1034" name="Picture 10" descr="Bild könnte enthalten: 1 Person, lächel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1" t="23321" r="28103" b="32858"/>
            <a:stretch/>
          </p:blipFill>
          <p:spPr bwMode="auto">
            <a:xfrm>
              <a:off x="1359562" y="4077073"/>
              <a:ext cx="1488963" cy="187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uppieren 51"/>
          <p:cNvGrpSpPr/>
          <p:nvPr/>
        </p:nvGrpSpPr>
        <p:grpSpPr>
          <a:xfrm>
            <a:off x="2556845" y="4025431"/>
            <a:ext cx="1397998" cy="2299520"/>
            <a:chOff x="3423453" y="4074492"/>
            <a:chExt cx="1397998" cy="2299520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7DCD7F09-296F-49A0-8F15-B251F277426D}"/>
                </a:ext>
              </a:extLst>
            </p:cNvPr>
            <p:cNvSpPr txBox="1"/>
            <p:nvPr/>
          </p:nvSpPr>
          <p:spPr>
            <a:xfrm>
              <a:off x="3478114" y="5949280"/>
              <a:ext cx="1249734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LISA P.</a:t>
              </a:r>
            </a:p>
          </p:txBody>
        </p:sp>
        <p:pic>
          <p:nvPicPr>
            <p:cNvPr id="1038" name="Picture 14" descr="Bild könnte enthalten: 1 Person, lächelnd, Himmel, Wolken und im Freien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19" t="31575" r="26440" b="35935"/>
            <a:stretch/>
          </p:blipFill>
          <p:spPr bwMode="auto">
            <a:xfrm>
              <a:off x="3423453" y="4074492"/>
              <a:ext cx="1397998" cy="1890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feld 52">
            <a:extLst>
              <a:ext uri="{FF2B5EF4-FFF2-40B4-BE49-F238E27FC236}">
                <a16:creationId xmlns:a16="http://schemas.microsoft.com/office/drawing/2014/main" id="{D199ECD2-A55B-4403-9AB8-BC4A3F1A9219}"/>
              </a:ext>
            </a:extLst>
          </p:cNvPr>
          <p:cNvSpPr txBox="1"/>
          <p:nvPr/>
        </p:nvSpPr>
        <p:spPr>
          <a:xfrm>
            <a:off x="928361" y="426170"/>
            <a:ext cx="92519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2400" dirty="0">
                <a:solidFill>
                  <a:srgbClr val="FF0000"/>
                </a:solidFill>
              </a:rPr>
              <a:t>NINA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2556845" y="453763"/>
            <a:ext cx="1520801" cy="2342527"/>
            <a:chOff x="3461627" y="366393"/>
            <a:chExt cx="1520801" cy="2342527"/>
          </a:xfrm>
        </p:grpSpPr>
        <p:pic>
          <p:nvPicPr>
            <p:cNvPr id="47" name="Picture 4" descr="Bild könnte enthalten: 1 Person, lächelnd, steht und Text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41" t="16170" r="32253" b="43051"/>
            <a:stretch/>
          </p:blipFill>
          <p:spPr bwMode="auto">
            <a:xfrm>
              <a:off x="3461627" y="791125"/>
              <a:ext cx="1520801" cy="1917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3657425" y="366393"/>
              <a:ext cx="1095615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EDITH</a:t>
              </a:r>
            </a:p>
          </p:txBody>
        </p:sp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D199ECD2-A55B-4403-9AB8-BC4A3F1A9219}"/>
              </a:ext>
            </a:extLst>
          </p:cNvPr>
          <p:cNvSpPr txBox="1"/>
          <p:nvPr/>
        </p:nvSpPr>
        <p:spPr>
          <a:xfrm>
            <a:off x="4398150" y="426170"/>
            <a:ext cx="134256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AT" sz="2400" dirty="0">
                <a:solidFill>
                  <a:srgbClr val="FF0000"/>
                </a:solidFill>
              </a:rPr>
              <a:t>IOANA</a:t>
            </a:r>
          </a:p>
        </p:txBody>
      </p:sp>
      <p:grpSp>
        <p:nvGrpSpPr>
          <p:cNvPr id="43" name="Gruppieren 42"/>
          <p:cNvGrpSpPr/>
          <p:nvPr/>
        </p:nvGrpSpPr>
        <p:grpSpPr>
          <a:xfrm>
            <a:off x="6230573" y="450250"/>
            <a:ext cx="1529749" cy="2341501"/>
            <a:chOff x="7443278" y="340589"/>
            <a:chExt cx="1529749" cy="2341501"/>
          </a:xfrm>
        </p:grpSpPr>
        <p:pic>
          <p:nvPicPr>
            <p:cNvPr id="49" name="Picture 12" descr="Bild könnte enthalten: 1 Person, lächelnd, Innenbereich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0" t="14423" r="19297" b="33498"/>
            <a:stretch/>
          </p:blipFill>
          <p:spPr bwMode="auto">
            <a:xfrm>
              <a:off x="7443278" y="764295"/>
              <a:ext cx="1529749" cy="1917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7466360" y="340589"/>
              <a:ext cx="1420113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TAMARA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8132442" y="493849"/>
            <a:ext cx="1432707" cy="2307452"/>
            <a:chOff x="9510175" y="382832"/>
            <a:chExt cx="1432707" cy="2307452"/>
          </a:xfrm>
        </p:grpSpPr>
        <p:pic>
          <p:nvPicPr>
            <p:cNvPr id="1032" name="Picture 8" descr="Bild könnte enthalten: 1 Person, lächelnd, Baum, im Freien, Text und Nahaufnahme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4" t="3412" r="-4844" b="35373"/>
            <a:stretch/>
          </p:blipFill>
          <p:spPr bwMode="auto">
            <a:xfrm>
              <a:off x="9510175" y="791125"/>
              <a:ext cx="1432707" cy="1899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9577231" y="382832"/>
              <a:ext cx="1199290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LISA K.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9863218" y="4001023"/>
            <a:ext cx="1394823" cy="2289277"/>
            <a:chOff x="9453312" y="4077073"/>
            <a:chExt cx="1394823" cy="2289277"/>
          </a:xfrm>
        </p:grpSpPr>
        <p:pic>
          <p:nvPicPr>
            <p:cNvPr id="36" name="Picture 2" descr="Bild könnte enthalten: 1 Person">
              <a:extLst>
                <a:ext uri="{FF2B5EF4-FFF2-40B4-BE49-F238E27FC236}">
                  <a16:creationId xmlns:a16="http://schemas.microsoft.com/office/drawing/2014/main" id="{DEDD4BAF-4F8C-44E5-858C-A9C81C9FA0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95" t="20828" r="26399" b="15141"/>
            <a:stretch/>
          </p:blipFill>
          <p:spPr bwMode="auto">
            <a:xfrm>
              <a:off x="9453312" y="4077073"/>
              <a:ext cx="1394823" cy="187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9687719" y="5941618"/>
              <a:ext cx="978313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MAX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4324615" y="4011753"/>
            <a:ext cx="1468926" cy="2313198"/>
            <a:chOff x="9931569" y="655131"/>
            <a:chExt cx="1468926" cy="2313198"/>
          </a:xfrm>
        </p:grpSpPr>
        <p:pic>
          <p:nvPicPr>
            <p:cNvPr id="1039" name="Picture 15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90"/>
            <a:stretch/>
          </p:blipFill>
          <p:spPr bwMode="auto">
            <a:xfrm>
              <a:off x="9931569" y="655131"/>
              <a:ext cx="1468926" cy="1949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10025173" y="2543597"/>
              <a:ext cx="1335022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LENA W.</a:t>
              </a:r>
            </a:p>
          </p:txBody>
        </p:sp>
      </p:grpSp>
      <p:sp>
        <p:nvSpPr>
          <p:cNvPr id="37" name="Titel 2">
            <a:extLst>
              <a:ext uri="{FF2B5EF4-FFF2-40B4-BE49-F238E27FC236}">
                <a16:creationId xmlns:a16="http://schemas.microsoft.com/office/drawing/2014/main" id="{D5BFF402-26C2-4B6A-8013-F5F9702DACDB}"/>
              </a:ext>
            </a:extLst>
          </p:cNvPr>
          <p:cNvSpPr txBox="1">
            <a:spLocks/>
          </p:cNvSpPr>
          <p:nvPr/>
        </p:nvSpPr>
        <p:spPr>
          <a:xfrm>
            <a:off x="1559496" y="2996952"/>
            <a:ext cx="914638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AT" sz="4400" dirty="0">
                <a:latin typeface="Berlin Sans FB Demi" panose="020E0802020502020306" pitchFamily="34" charset="0"/>
              </a:rPr>
              <a:t>EURE STV ANGLISTIK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79F3F4-4132-4230-AAA7-D2CAC01406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0018" y="876687"/>
            <a:ext cx="1431423" cy="1908000"/>
          </a:xfrm>
          <a:prstGeom prst="rect">
            <a:avLst/>
          </a:prstGeom>
        </p:spPr>
      </p:pic>
      <p:pic>
        <p:nvPicPr>
          <p:cNvPr id="8" name="Grafik 7" descr="Ein Bild, das draußen, Person, Gras, stehend enthält.&#10;&#10;Automatisch generierte Beschreibung">
            <a:extLst>
              <a:ext uri="{FF2B5EF4-FFF2-40B4-BE49-F238E27FC236}">
                <a16:creationId xmlns:a16="http://schemas.microsoft.com/office/drawing/2014/main" id="{163B4F53-EE65-4154-AAFD-ECC781C7399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47" y="4011753"/>
            <a:ext cx="1559363" cy="1918800"/>
          </a:xfrm>
          <a:prstGeom prst="rect">
            <a:avLst/>
          </a:prstGeom>
        </p:spPr>
      </p:pic>
      <p:pic>
        <p:nvPicPr>
          <p:cNvPr id="10" name="Grafik 9" descr="Ein Bild, das Person, Mann, drinnen, Schlips enthält.&#10;&#10;Automatisch generierte Beschreibung">
            <a:extLst>
              <a:ext uri="{FF2B5EF4-FFF2-40B4-BE49-F238E27FC236}">
                <a16:creationId xmlns:a16="http://schemas.microsoft.com/office/drawing/2014/main" id="{225D8C92-D5A1-40D6-A4F0-1982597FF7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2" y="3998070"/>
            <a:ext cx="1373141" cy="19188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0FD0AA6-0B2C-48DF-88C1-3908216C7578}"/>
              </a:ext>
            </a:extLst>
          </p:cNvPr>
          <p:cNvSpPr txBox="1"/>
          <p:nvPr/>
        </p:nvSpPr>
        <p:spPr>
          <a:xfrm>
            <a:off x="8374986" y="5890116"/>
            <a:ext cx="80342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2400" dirty="0">
                <a:solidFill>
                  <a:srgbClr val="FF0000"/>
                </a:solidFill>
              </a:rPr>
              <a:t>SAM</a:t>
            </a:r>
          </a:p>
        </p:txBody>
      </p:sp>
      <p:pic>
        <p:nvPicPr>
          <p:cNvPr id="15" name="Grafik 14" descr="Ein Bild, das Person, draußen, Gebäude, Frau enthält.&#10;&#10;Automatisch generierte Beschreibung">
            <a:extLst>
              <a:ext uri="{FF2B5EF4-FFF2-40B4-BE49-F238E27FC236}">
                <a16:creationId xmlns:a16="http://schemas.microsoft.com/office/drawing/2014/main" id="{738D3F75-06BB-4832-BF73-4496E518FE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8" y="850519"/>
            <a:ext cx="1562773" cy="19188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85243A9-05D5-4385-B2D2-988C3575BA57}"/>
              </a:ext>
            </a:extLst>
          </p:cNvPr>
          <p:cNvSpPr txBox="1"/>
          <p:nvPr/>
        </p:nvSpPr>
        <p:spPr>
          <a:xfrm>
            <a:off x="9696533" y="537874"/>
            <a:ext cx="1728192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AT" sz="2400" dirty="0">
                <a:solidFill>
                  <a:srgbClr val="FF0000"/>
                </a:solidFill>
              </a:rPr>
              <a:t>JULIA</a:t>
            </a:r>
          </a:p>
          <a:p>
            <a:pPr>
              <a:lnSpc>
                <a:spcPct val="90000"/>
              </a:lnSpc>
            </a:pPr>
            <a:endParaRPr lang="de-AT" sz="2400" dirty="0"/>
          </a:p>
          <a:p>
            <a:pPr>
              <a:lnSpc>
                <a:spcPct val="90000"/>
              </a:lnSpc>
            </a:pPr>
            <a:endParaRPr lang="de-AT" sz="2400" dirty="0"/>
          </a:p>
          <a:p>
            <a:pPr>
              <a:lnSpc>
                <a:spcPct val="90000"/>
              </a:lnSpc>
            </a:pPr>
            <a:endParaRPr lang="de-AT" sz="2400" dirty="0"/>
          </a:p>
          <a:p>
            <a:pPr>
              <a:lnSpc>
                <a:spcPct val="90000"/>
              </a:lnSpc>
            </a:pPr>
            <a:endParaRPr lang="de-AT" sz="2400" dirty="0"/>
          </a:p>
          <a:p>
            <a:pPr>
              <a:lnSpc>
                <a:spcPct val="90000"/>
              </a:lnSpc>
            </a:pPr>
            <a:endParaRPr lang="de-AT" sz="2400" dirty="0"/>
          </a:p>
        </p:txBody>
      </p:sp>
      <p:pic>
        <p:nvPicPr>
          <p:cNvPr id="16" name="Grafik 15" descr="Ein Bild, das Person, Kleidung, Sweatshirt, Frau enthält.&#10;&#10;Automatisch generierte Beschreibung">
            <a:extLst>
              <a:ext uri="{FF2B5EF4-FFF2-40B4-BE49-F238E27FC236}">
                <a16:creationId xmlns:a16="http://schemas.microsoft.com/office/drawing/2014/main" id="{A84D51FE-9A26-430B-BD0E-E6A3E1A00D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964" y="918581"/>
            <a:ext cx="1439100" cy="191880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5EAB73A-2118-4CE8-B4A1-B40A8D7D8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1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232">
        <p:fade/>
      </p:transition>
    </mc:Choice>
    <mc:Fallback>
      <p:transition spd="med" advTm="19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807EBCD-D25F-4DF9-B80A-888B21BF3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626275"/>
            <a:ext cx="3672408" cy="10041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FFA20E3-527D-4408-8B79-9B2A740C15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59" y="4668369"/>
            <a:ext cx="2141141" cy="22293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5BFF402-26C2-4B6A-8013-F5F9702D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533" y="332656"/>
            <a:ext cx="9146380" cy="1020762"/>
          </a:xfrm>
        </p:spPr>
        <p:txBody>
          <a:bodyPr>
            <a:normAutofit/>
          </a:bodyPr>
          <a:lstStyle/>
          <a:p>
            <a:pPr algn="ctr"/>
            <a:r>
              <a:rPr lang="de-AT" sz="4400" dirty="0">
                <a:latin typeface="Berlin Sans FB Demi" panose="020E0802020502020306" pitchFamily="34" charset="0"/>
              </a:rPr>
              <a:t>Wo sind wir zu finden?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54DD12-DAB3-464C-A6F2-0FFCB38C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976" y="1905000"/>
            <a:ext cx="5256584" cy="4267200"/>
          </a:xfrm>
        </p:spPr>
        <p:txBody>
          <a:bodyPr/>
          <a:lstStyle/>
          <a:p>
            <a:r>
              <a:rPr lang="de-AT" dirty="0"/>
              <a:t>UNIPARK, 2. STOCK (2.001)</a:t>
            </a:r>
          </a:p>
          <a:p>
            <a:r>
              <a:rPr lang="de-AT" dirty="0"/>
              <a:t>BERATUNGSZEITEN:</a:t>
            </a:r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  <a:hlinkClick r:id="rId7"/>
              </a:rPr>
              <a:t>http://stvaa.oeh-salzburg.com/calendar</a:t>
            </a:r>
            <a:endParaRPr lang="de-DE" dirty="0">
              <a:solidFill>
                <a:srgbClr val="FF0000"/>
              </a:solidFill>
            </a:endParaRPr>
          </a:p>
          <a:p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419D1B2-0341-4F54-95B4-B41A65F7E4B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88193" y="1772816"/>
            <a:ext cx="3081328" cy="41103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34D3F6-5AC4-4921-A729-6D6BD5D54F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3606993"/>
            <a:ext cx="3381924" cy="259033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BF55465-33E5-45A6-840B-EA8A9C0A7BE5}"/>
              </a:ext>
            </a:extLst>
          </p:cNvPr>
          <p:cNvSpPr txBox="1"/>
          <p:nvPr/>
        </p:nvSpPr>
        <p:spPr>
          <a:xfrm>
            <a:off x="9840416" y="3983437"/>
            <a:ext cx="201570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1600" b="1" dirty="0"/>
              <a:t>Online oder im Büro!</a:t>
            </a: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FA7CAAF0-F7E7-4069-9A0C-173607F37CE8}"/>
              </a:ext>
            </a:extLst>
          </p:cNvPr>
          <p:cNvSpPr/>
          <p:nvPr/>
        </p:nvSpPr>
        <p:spPr>
          <a:xfrm rot="19078673">
            <a:off x="8970579" y="4391146"/>
            <a:ext cx="1010564" cy="313932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2159775-C41C-48D3-916C-CA3FEDCAA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8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248">
        <p:fade/>
      </p:transition>
    </mc:Choice>
    <mc:Fallback xmlns="">
      <p:transition spd="med" advTm="28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ultafel 16 : 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98_TF02804846_TF02804846.potx" id="{A1BCFA52-A5ED-469D-931C-7C45EC0BE61D}" vid="{BA3DB86D-D58D-46D5-9BC1-C1757BE1A90F}"/>
    </a:ext>
  </a:extLst>
</a:theme>
</file>

<file path=ppt/theme/theme2.xml><?xml version="1.0" encoding="utf-8"?>
<a:theme xmlns:a="http://schemas.openxmlformats.org/drawingml/2006/main" name="Office-Design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Schultafel-Bildungspräsentation (Breitbild)</Template>
  <TotalTime>0</TotalTime>
  <Words>794</Words>
  <Application>Microsoft Office PowerPoint</Application>
  <PresentationFormat>Breitbild</PresentationFormat>
  <Paragraphs>190</Paragraphs>
  <Slides>23</Slides>
  <Notes>7</Notes>
  <HiddenSlides>0</HiddenSlides>
  <MMClips>23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1" baseType="lpstr">
      <vt:lpstr>Arial</vt:lpstr>
      <vt:lpstr>Berlin Sans FB</vt:lpstr>
      <vt:lpstr>Berlin Sans FB Demi</vt:lpstr>
      <vt:lpstr>Consolas</vt:lpstr>
      <vt:lpstr>Corbel</vt:lpstr>
      <vt:lpstr>Symbol</vt:lpstr>
      <vt:lpstr>Wingdings</vt:lpstr>
      <vt:lpstr>Schultafel 16 : 9</vt:lpstr>
      <vt:lpstr>PowerPoint-Präsentation</vt:lpstr>
      <vt:lpstr>Was ist eine STV? </vt:lpstr>
      <vt:lpstr>PowerPoint-Präsentation</vt:lpstr>
      <vt:lpstr>Was macht die ÖH Uni Salzburg?</vt:lpstr>
      <vt:lpstr>Was macht die FV KGW ? (Fakultätsvertretung Kultur- und Gesellschaftswissenschaften)</vt:lpstr>
      <vt:lpstr>Was macht jetzt die  STV-Anglistik und Amerikanistik?</vt:lpstr>
      <vt:lpstr>PowerPoint-Präsentation</vt:lpstr>
      <vt:lpstr>PowerPoint-Präsentation</vt:lpstr>
      <vt:lpstr>Wo sind wir zu finden?</vt:lpstr>
      <vt:lpstr>Beratung</vt:lpstr>
      <vt:lpstr>Was es bei uns noch so gibt…</vt:lpstr>
      <vt:lpstr>Die Studiengänge </vt:lpstr>
      <vt:lpstr>Wichtige Begriffe</vt:lpstr>
      <vt:lpstr>Wie sieht das Studium aus? </vt:lpstr>
      <vt:lpstr>Lehramt </vt:lpstr>
      <vt:lpstr>Beratung für den LA BA speziell durch…</vt:lpstr>
      <vt:lpstr>VIPs des Fachbereichs </vt:lpstr>
      <vt:lpstr>Tipps</vt:lpstr>
      <vt:lpstr>Wir haben nichts zu verschenken! </vt:lpstr>
      <vt:lpstr>Wir haben nichts zu verschenken! </vt:lpstr>
      <vt:lpstr>Wo ist Was?</vt:lpstr>
      <vt:lpstr>Facebook Pages</vt:lpstr>
      <vt:lpstr>FRAGEN?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Titellayout</dc:title>
  <dc:creator>Maria Baumgartner</dc:creator>
  <cp:lastModifiedBy>Edith Kolouch</cp:lastModifiedBy>
  <cp:revision>136</cp:revision>
  <dcterms:created xsi:type="dcterms:W3CDTF">2017-09-19T12:59:06Z</dcterms:created>
  <dcterms:modified xsi:type="dcterms:W3CDTF">2020-09-30T15:21:18Z</dcterms:modified>
</cp:coreProperties>
</file>